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4" r:id="rId2"/>
  </p:sldMasterIdLst>
  <p:notesMasterIdLst>
    <p:notesMasterId r:id="rId31"/>
  </p:notesMasterIdLst>
  <p:handoutMasterIdLst>
    <p:handoutMasterId r:id="rId32"/>
  </p:handoutMasterIdLst>
  <p:sldIdLst>
    <p:sldId id="261" r:id="rId3"/>
    <p:sldId id="268" r:id="rId4"/>
    <p:sldId id="293" r:id="rId5"/>
    <p:sldId id="278" r:id="rId6"/>
    <p:sldId id="270" r:id="rId7"/>
    <p:sldId id="295" r:id="rId8"/>
    <p:sldId id="279" r:id="rId9"/>
    <p:sldId id="271" r:id="rId10"/>
    <p:sldId id="296" r:id="rId11"/>
    <p:sldId id="297" r:id="rId12"/>
    <p:sldId id="298" r:id="rId13"/>
    <p:sldId id="272" r:id="rId14"/>
    <p:sldId id="274" r:id="rId15"/>
    <p:sldId id="275" r:id="rId16"/>
    <p:sldId id="299" r:id="rId17"/>
    <p:sldId id="300" r:id="rId18"/>
    <p:sldId id="301" r:id="rId19"/>
    <p:sldId id="276" r:id="rId20"/>
    <p:sldId id="303" r:id="rId21"/>
    <p:sldId id="314" r:id="rId22"/>
    <p:sldId id="280" r:id="rId23"/>
    <p:sldId id="313" r:id="rId24"/>
    <p:sldId id="312" r:id="rId25"/>
    <p:sldId id="281" r:id="rId26"/>
    <p:sldId id="306" r:id="rId27"/>
    <p:sldId id="310" r:id="rId28"/>
    <p:sldId id="311" r:id="rId29"/>
    <p:sldId id="291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005E77"/>
    <a:srgbClr val="1D8DB0"/>
    <a:srgbClr val="278DB0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9055AE-D45D-1153-F798-4D86FD261700}" v="36" dt="2025-06-24T15:11:16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tof De Witte" userId="S::kristof.dewitte@kuleuven.be::f540a013-b2af-41ee-9665-25dc8470860e" providerId="AD" clId="Web-{CD8FF39D-209C-D913-2B3B-3DEDDF6489E9}"/>
    <pc:docChg chg="modSld">
      <pc:chgData name="Kristof De Witte" userId="S::kristof.dewitte@kuleuven.be::f540a013-b2af-41ee-9665-25dc8470860e" providerId="AD" clId="Web-{CD8FF39D-209C-D913-2B3B-3DEDDF6489E9}" dt="2025-06-12T10:30:18.475" v="0" actId="1076"/>
      <pc:docMkLst>
        <pc:docMk/>
      </pc:docMkLst>
      <pc:sldChg chg="modSp">
        <pc:chgData name="Kristof De Witte" userId="S::kristof.dewitte@kuleuven.be::f540a013-b2af-41ee-9665-25dc8470860e" providerId="AD" clId="Web-{CD8FF39D-209C-D913-2B3B-3DEDDF6489E9}" dt="2025-06-12T10:30:18.475" v="0" actId="1076"/>
        <pc:sldMkLst>
          <pc:docMk/>
          <pc:sldMk cId="451054948" sldId="274"/>
        </pc:sldMkLst>
        <pc:picChg chg="mod">
          <ac:chgData name="Kristof De Witte" userId="S::kristof.dewitte@kuleuven.be::f540a013-b2af-41ee-9665-25dc8470860e" providerId="AD" clId="Web-{CD8FF39D-209C-D913-2B3B-3DEDDF6489E9}" dt="2025-06-12T10:30:18.475" v="0" actId="1076"/>
          <ac:picMkLst>
            <pc:docMk/>
            <pc:sldMk cId="451054948" sldId="274"/>
            <ac:picMk id="9" creationId="{DE291873-0D8D-0A08-4E46-E7AD7602339D}"/>
          </ac:picMkLst>
        </pc:picChg>
      </pc:sldChg>
    </pc:docChg>
  </pc:docChgLst>
  <pc:docChgLst>
    <pc:chgData name="Jaime Polanco Jimenez" userId="S::jaime.polancojimenez@kuleuven.be::4f7b11a4-4bb8-4993-83ba-fdd144e92c53" providerId="AD" clId="Web-{23F8B2B1-01EA-1777-6EF0-A5E6E85BDCF4}"/>
    <pc:docChg chg="addSld delSld modSld">
      <pc:chgData name="Jaime Polanco Jimenez" userId="S::jaime.polancojimenez@kuleuven.be::4f7b11a4-4bb8-4993-83ba-fdd144e92c53" providerId="AD" clId="Web-{23F8B2B1-01EA-1777-6EF0-A5E6E85BDCF4}" dt="2025-06-12T10:01:59.280" v="204" actId="14100"/>
      <pc:docMkLst>
        <pc:docMk/>
      </pc:docMkLst>
      <pc:sldChg chg="addSp modSp">
        <pc:chgData name="Jaime Polanco Jimenez" userId="S::jaime.polancojimenez@kuleuven.be::4f7b11a4-4bb8-4993-83ba-fdd144e92c53" providerId="AD" clId="Web-{23F8B2B1-01EA-1777-6EF0-A5E6E85BDCF4}" dt="2025-06-12T10:01:59.280" v="204" actId="14100"/>
        <pc:sldMkLst>
          <pc:docMk/>
          <pc:sldMk cId="451054948" sldId="274"/>
        </pc:sldMkLst>
        <pc:picChg chg="add mod modCrop">
          <ac:chgData name="Jaime Polanco Jimenez" userId="S::jaime.polancojimenez@kuleuven.be::4f7b11a4-4bb8-4993-83ba-fdd144e92c53" providerId="AD" clId="Web-{23F8B2B1-01EA-1777-6EF0-A5E6E85BDCF4}" dt="2025-06-12T10:01:46.998" v="201"/>
          <ac:picMkLst>
            <pc:docMk/>
            <pc:sldMk cId="451054948" sldId="274"/>
            <ac:picMk id="2" creationId="{03D7415E-24A7-5FF3-31D2-FC2704943560}"/>
          </ac:picMkLst>
        </pc:picChg>
        <pc:picChg chg="mod modCrop">
          <ac:chgData name="Jaime Polanco Jimenez" userId="S::jaime.polancojimenez@kuleuven.be::4f7b11a4-4bb8-4993-83ba-fdd144e92c53" providerId="AD" clId="Web-{23F8B2B1-01EA-1777-6EF0-A5E6E85BDCF4}" dt="2025-06-12T10:01:59.280" v="204" actId="14100"/>
          <ac:picMkLst>
            <pc:docMk/>
            <pc:sldMk cId="451054948" sldId="274"/>
            <ac:picMk id="9" creationId="{DE291873-0D8D-0A08-4E46-E7AD7602339D}"/>
          </ac:picMkLst>
        </pc:picChg>
      </pc:sldChg>
      <pc:sldChg chg="modSp">
        <pc:chgData name="Jaime Polanco Jimenez" userId="S::jaime.polancojimenez@kuleuven.be::4f7b11a4-4bb8-4993-83ba-fdd144e92c53" providerId="AD" clId="Web-{23F8B2B1-01EA-1777-6EF0-A5E6E85BDCF4}" dt="2025-06-12T09:59:43.902" v="154" actId="20577"/>
        <pc:sldMkLst>
          <pc:docMk/>
          <pc:sldMk cId="4234659269" sldId="275"/>
        </pc:sldMkLst>
        <pc:spChg chg="mod">
          <ac:chgData name="Jaime Polanco Jimenez" userId="S::jaime.polancojimenez@kuleuven.be::4f7b11a4-4bb8-4993-83ba-fdd144e92c53" providerId="AD" clId="Web-{23F8B2B1-01EA-1777-6EF0-A5E6E85BDCF4}" dt="2025-06-12T09:59:43.902" v="154" actId="20577"/>
          <ac:spMkLst>
            <pc:docMk/>
            <pc:sldMk cId="4234659269" sldId="275"/>
            <ac:spMk id="7" creationId="{F011DBA4-F492-4FE1-2CCF-4E0F5B4B111C}"/>
          </ac:spMkLst>
        </pc:spChg>
      </pc:sldChg>
      <pc:sldChg chg="addSp delSp modSp">
        <pc:chgData name="Jaime Polanco Jimenez" userId="S::jaime.polancojimenez@kuleuven.be::4f7b11a4-4bb8-4993-83ba-fdd144e92c53" providerId="AD" clId="Web-{23F8B2B1-01EA-1777-6EF0-A5E6E85BDCF4}" dt="2025-06-12T09:34:04.773" v="78" actId="1076"/>
        <pc:sldMkLst>
          <pc:docMk/>
          <pc:sldMk cId="1112639646" sldId="276"/>
        </pc:sldMkLst>
        <pc:spChg chg="add del mod">
          <ac:chgData name="Jaime Polanco Jimenez" userId="S::jaime.polancojimenez@kuleuven.be::4f7b11a4-4bb8-4993-83ba-fdd144e92c53" providerId="AD" clId="Web-{23F8B2B1-01EA-1777-6EF0-A5E6E85BDCF4}" dt="2025-06-12T09:31:38.629" v="64"/>
          <ac:spMkLst>
            <pc:docMk/>
            <pc:sldMk cId="1112639646" sldId="276"/>
            <ac:spMk id="9" creationId="{9988B66A-F44E-795F-1A69-72B28D400E66}"/>
          </ac:spMkLst>
        </pc:spChg>
        <pc:spChg chg="add del mod">
          <ac:chgData name="Jaime Polanco Jimenez" userId="S::jaime.polancojimenez@kuleuven.be::4f7b11a4-4bb8-4993-83ba-fdd144e92c53" providerId="AD" clId="Web-{23F8B2B1-01EA-1777-6EF0-A5E6E85BDCF4}" dt="2025-06-12T09:33:58.070" v="75"/>
          <ac:spMkLst>
            <pc:docMk/>
            <pc:sldMk cId="1112639646" sldId="276"/>
            <ac:spMk id="15" creationId="{6735DDAF-E19A-2BEB-1D3E-CED2BF0B9934}"/>
          </ac:spMkLst>
        </pc:spChg>
        <pc:picChg chg="add del mod">
          <ac:chgData name="Jaime Polanco Jimenez" userId="S::jaime.polancojimenez@kuleuven.be::4f7b11a4-4bb8-4993-83ba-fdd144e92c53" providerId="AD" clId="Web-{23F8B2B1-01EA-1777-6EF0-A5E6E85BDCF4}" dt="2025-06-12T09:32:36.474" v="68"/>
          <ac:picMkLst>
            <pc:docMk/>
            <pc:sldMk cId="1112639646" sldId="276"/>
            <ac:picMk id="2" creationId="{70026073-43CC-5F86-E74F-C0EC6FDE1B49}"/>
          </ac:picMkLst>
        </pc:picChg>
        <pc:picChg chg="del">
          <ac:chgData name="Jaime Polanco Jimenez" userId="S::jaime.polancojimenez@kuleuven.be::4f7b11a4-4bb8-4993-83ba-fdd144e92c53" providerId="AD" clId="Web-{23F8B2B1-01EA-1777-6EF0-A5E6E85BDCF4}" dt="2025-06-12T09:31:37.645" v="63"/>
          <ac:picMkLst>
            <pc:docMk/>
            <pc:sldMk cId="1112639646" sldId="276"/>
            <ac:picMk id="7" creationId="{536CC791-C472-61CA-A36A-2799531D1982}"/>
          </ac:picMkLst>
        </pc:picChg>
        <pc:picChg chg="del">
          <ac:chgData name="Jaime Polanco Jimenez" userId="S::jaime.polancojimenez@kuleuven.be::4f7b11a4-4bb8-4993-83ba-fdd144e92c53" providerId="AD" clId="Web-{23F8B2B1-01EA-1777-6EF0-A5E6E85BDCF4}" dt="2025-06-12T09:29:25.298" v="59"/>
          <ac:picMkLst>
            <pc:docMk/>
            <pc:sldMk cId="1112639646" sldId="276"/>
            <ac:picMk id="10" creationId="{A7353274-ACC7-551E-D50B-26AAD95AB595}"/>
          </ac:picMkLst>
        </pc:picChg>
        <pc:picChg chg="add del mod ord">
          <ac:chgData name="Jaime Polanco Jimenez" userId="S::jaime.polancojimenez@kuleuven.be::4f7b11a4-4bb8-4993-83ba-fdd144e92c53" providerId="AD" clId="Web-{23F8B2B1-01EA-1777-6EF0-A5E6E85BDCF4}" dt="2025-06-12T09:33:57.258" v="74"/>
          <ac:picMkLst>
            <pc:docMk/>
            <pc:sldMk cId="1112639646" sldId="276"/>
            <ac:picMk id="11" creationId="{02489C21-5FE0-7CBB-3EC5-66664020420E}"/>
          </ac:picMkLst>
        </pc:picChg>
        <pc:picChg chg="add del mod">
          <ac:chgData name="Jaime Polanco Jimenez" userId="S::jaime.polancojimenez@kuleuven.be::4f7b11a4-4bb8-4993-83ba-fdd144e92c53" providerId="AD" clId="Web-{23F8B2B1-01EA-1777-6EF0-A5E6E85BDCF4}" dt="2025-06-12T09:33:34.695" v="70"/>
          <ac:picMkLst>
            <pc:docMk/>
            <pc:sldMk cId="1112639646" sldId="276"/>
            <ac:picMk id="12" creationId="{34AA0EF6-B529-6EFA-0963-DCB1D2868701}"/>
          </ac:picMkLst>
        </pc:picChg>
        <pc:picChg chg="add mod">
          <ac:chgData name="Jaime Polanco Jimenez" userId="S::jaime.polancojimenez@kuleuven.be::4f7b11a4-4bb8-4993-83ba-fdd144e92c53" providerId="AD" clId="Web-{23F8B2B1-01EA-1777-6EF0-A5E6E85BDCF4}" dt="2025-06-12T09:34:04.773" v="78" actId="1076"/>
          <ac:picMkLst>
            <pc:docMk/>
            <pc:sldMk cId="1112639646" sldId="276"/>
            <ac:picMk id="13" creationId="{9448969E-6478-C810-7EA3-05BA82F3288F}"/>
          </ac:picMkLst>
        </pc:picChg>
        <pc:picChg chg="add mod ord">
          <ac:chgData name="Jaime Polanco Jimenez" userId="S::jaime.polancojimenez@kuleuven.be::4f7b11a4-4bb8-4993-83ba-fdd144e92c53" providerId="AD" clId="Web-{23F8B2B1-01EA-1777-6EF0-A5E6E85BDCF4}" dt="2025-06-12T09:34:03.164" v="77" actId="1076"/>
          <ac:picMkLst>
            <pc:docMk/>
            <pc:sldMk cId="1112639646" sldId="276"/>
            <ac:picMk id="16" creationId="{B067759E-C5C1-6B48-DA0E-67C7088B1463}"/>
          </ac:picMkLst>
        </pc:picChg>
      </pc:sldChg>
      <pc:sldChg chg="modSp">
        <pc:chgData name="Jaime Polanco Jimenez" userId="S::jaime.polancojimenez@kuleuven.be::4f7b11a4-4bb8-4993-83ba-fdd144e92c53" providerId="AD" clId="Web-{23F8B2B1-01EA-1777-6EF0-A5E6E85BDCF4}" dt="2025-06-12T09:59:19.526" v="150" actId="20577"/>
        <pc:sldMkLst>
          <pc:docMk/>
          <pc:sldMk cId="501259899" sldId="299"/>
        </pc:sldMkLst>
        <pc:spChg chg="mod">
          <ac:chgData name="Jaime Polanco Jimenez" userId="S::jaime.polancojimenez@kuleuven.be::4f7b11a4-4bb8-4993-83ba-fdd144e92c53" providerId="AD" clId="Web-{23F8B2B1-01EA-1777-6EF0-A5E6E85BDCF4}" dt="2025-06-12T09:59:19.526" v="150" actId="20577"/>
          <ac:spMkLst>
            <pc:docMk/>
            <pc:sldMk cId="501259899" sldId="299"/>
            <ac:spMk id="7" creationId="{BB301017-E499-AC79-5800-8BDCFE82B6C7}"/>
          </ac:spMkLst>
        </pc:spChg>
      </pc:sldChg>
      <pc:sldChg chg="addSp delSp modSp">
        <pc:chgData name="Jaime Polanco Jimenez" userId="S::jaime.polancojimenez@kuleuven.be::4f7b11a4-4bb8-4993-83ba-fdd144e92c53" providerId="AD" clId="Web-{23F8B2B1-01EA-1777-6EF0-A5E6E85BDCF4}" dt="2025-06-12T09:58:45.713" v="145" actId="14100"/>
        <pc:sldMkLst>
          <pc:docMk/>
          <pc:sldMk cId="808540201" sldId="300"/>
        </pc:sldMkLst>
        <pc:spChg chg="add del mod">
          <ac:chgData name="Jaime Polanco Jimenez" userId="S::jaime.polancojimenez@kuleuven.be::4f7b11a4-4bb8-4993-83ba-fdd144e92c53" providerId="AD" clId="Web-{23F8B2B1-01EA-1777-6EF0-A5E6E85BDCF4}" dt="2025-06-12T09:58:33.134" v="139"/>
          <ac:spMkLst>
            <pc:docMk/>
            <pc:sldMk cId="808540201" sldId="300"/>
            <ac:spMk id="3" creationId="{6B2F8B79-F58D-4B74-D0EA-756EAE943774}"/>
          </ac:spMkLst>
        </pc:spChg>
        <pc:picChg chg="add mod ord">
          <ac:chgData name="Jaime Polanco Jimenez" userId="S::jaime.polancojimenez@kuleuven.be::4f7b11a4-4bb8-4993-83ba-fdd144e92c53" providerId="AD" clId="Web-{23F8B2B1-01EA-1777-6EF0-A5E6E85BDCF4}" dt="2025-06-12T09:58:45.713" v="145" actId="14100"/>
          <ac:picMkLst>
            <pc:docMk/>
            <pc:sldMk cId="808540201" sldId="300"/>
            <ac:picMk id="6" creationId="{675170E7-B1BD-74FD-34A3-30332A9F2298}"/>
          </ac:picMkLst>
        </pc:picChg>
        <pc:picChg chg="del">
          <ac:chgData name="Jaime Polanco Jimenez" userId="S::jaime.polancojimenez@kuleuven.be::4f7b11a4-4bb8-4993-83ba-fdd144e92c53" providerId="AD" clId="Web-{23F8B2B1-01EA-1777-6EF0-A5E6E85BDCF4}" dt="2025-06-12T09:58:32.853" v="138"/>
          <ac:picMkLst>
            <pc:docMk/>
            <pc:sldMk cId="808540201" sldId="300"/>
            <ac:picMk id="8" creationId="{6A89BBBA-ED9F-F032-519D-DF76FA8CCD2D}"/>
          </ac:picMkLst>
        </pc:picChg>
      </pc:sldChg>
      <pc:sldChg chg="del">
        <pc:chgData name="Jaime Polanco Jimenez" userId="S::jaime.polancojimenez@kuleuven.be::4f7b11a4-4bb8-4993-83ba-fdd144e92c53" providerId="AD" clId="Web-{23F8B2B1-01EA-1777-6EF0-A5E6E85BDCF4}" dt="2025-06-12T09:34:07.805" v="79"/>
        <pc:sldMkLst>
          <pc:docMk/>
          <pc:sldMk cId="297846177" sldId="302"/>
        </pc:sldMkLst>
      </pc:sldChg>
      <pc:sldChg chg="addSp delSp modSp add replId">
        <pc:chgData name="Jaime Polanco Jimenez" userId="S::jaime.polancojimenez@kuleuven.be::4f7b11a4-4bb8-4993-83ba-fdd144e92c53" providerId="AD" clId="Web-{23F8B2B1-01EA-1777-6EF0-A5E6E85BDCF4}" dt="2025-06-12T09:57:02.226" v="137" actId="1076"/>
        <pc:sldMkLst>
          <pc:docMk/>
          <pc:sldMk cId="3985364214" sldId="314"/>
        </pc:sldMkLst>
        <pc:spChg chg="mod">
          <ac:chgData name="Jaime Polanco Jimenez" userId="S::jaime.polancojimenez@kuleuven.be::4f7b11a4-4bb8-4993-83ba-fdd144e92c53" providerId="AD" clId="Web-{23F8B2B1-01EA-1777-6EF0-A5E6E85BDCF4}" dt="2025-06-12T09:02:59.419" v="35" actId="20577"/>
          <ac:spMkLst>
            <pc:docMk/>
            <pc:sldMk cId="3985364214" sldId="314"/>
            <ac:spMk id="5" creationId="{FA8F65F3-ED70-30A9-A52B-9B3440D39810}"/>
          </ac:spMkLst>
        </pc:spChg>
        <pc:spChg chg="add del mod">
          <ac:chgData name="Jaime Polanco Jimenez" userId="S::jaime.polancojimenez@kuleuven.be::4f7b11a4-4bb8-4993-83ba-fdd144e92c53" providerId="AD" clId="Web-{23F8B2B1-01EA-1777-6EF0-A5E6E85BDCF4}" dt="2025-06-12T09:02:23.387" v="24"/>
          <ac:spMkLst>
            <pc:docMk/>
            <pc:sldMk cId="3985364214" sldId="314"/>
            <ac:spMk id="6" creationId="{2C5D646C-AACE-B99E-C802-258037B7842C}"/>
          </ac:spMkLst>
        </pc:spChg>
        <pc:spChg chg="mod">
          <ac:chgData name="Jaime Polanco Jimenez" userId="S::jaime.polancojimenez@kuleuven.be::4f7b11a4-4bb8-4993-83ba-fdd144e92c53" providerId="AD" clId="Web-{23F8B2B1-01EA-1777-6EF0-A5E6E85BDCF4}" dt="2025-06-12T09:55:12.208" v="132" actId="20577"/>
          <ac:spMkLst>
            <pc:docMk/>
            <pc:sldMk cId="3985364214" sldId="314"/>
            <ac:spMk id="8" creationId="{E0538E39-AA9E-81CB-9989-DF33E52B4C6A}"/>
          </ac:spMkLst>
        </pc:spChg>
        <pc:spChg chg="add mod">
          <ac:chgData name="Jaime Polanco Jimenez" userId="S::jaime.polancojimenez@kuleuven.be::4f7b11a4-4bb8-4993-83ba-fdd144e92c53" providerId="AD" clId="Web-{23F8B2B1-01EA-1777-6EF0-A5E6E85BDCF4}" dt="2025-06-12T09:55:05.755" v="126" actId="20577"/>
          <ac:spMkLst>
            <pc:docMk/>
            <pc:sldMk cId="3985364214" sldId="314"/>
            <ac:spMk id="11" creationId="{2249E3FF-B736-42F7-A310-753E265DDF1A}"/>
          </ac:spMkLst>
        </pc:spChg>
        <pc:picChg chg="del">
          <ac:chgData name="Jaime Polanco Jimenez" userId="S::jaime.polancojimenez@kuleuven.be::4f7b11a4-4bb8-4993-83ba-fdd144e92c53" providerId="AD" clId="Web-{23F8B2B1-01EA-1777-6EF0-A5E6E85BDCF4}" dt="2025-06-12T08:56:19.129" v="23"/>
          <ac:picMkLst>
            <pc:docMk/>
            <pc:sldMk cId="3985364214" sldId="314"/>
            <ac:picMk id="7" creationId="{9EAB78FF-FA06-8594-1686-98D54950B30F}"/>
          </ac:picMkLst>
        </pc:picChg>
        <pc:picChg chg="add del mod modCrop">
          <ac:chgData name="Jaime Polanco Jimenez" userId="S::jaime.polancojimenez@kuleuven.be::4f7b11a4-4bb8-4993-83ba-fdd144e92c53" providerId="AD" clId="Web-{23F8B2B1-01EA-1777-6EF0-A5E6E85BDCF4}" dt="2025-06-12T09:54:11.457" v="111"/>
          <ac:picMkLst>
            <pc:docMk/>
            <pc:sldMk cId="3985364214" sldId="314"/>
            <ac:picMk id="9" creationId="{89DD3451-1A63-1974-98EE-2F8492376EB7}"/>
          </ac:picMkLst>
        </pc:picChg>
        <pc:picChg chg="del">
          <ac:chgData name="Jaime Polanco Jimenez" userId="S::jaime.polancojimenez@kuleuven.be::4f7b11a4-4bb8-4993-83ba-fdd144e92c53" providerId="AD" clId="Web-{23F8B2B1-01EA-1777-6EF0-A5E6E85BDCF4}" dt="2025-06-12T09:02:24.090" v="25"/>
          <ac:picMkLst>
            <pc:docMk/>
            <pc:sldMk cId="3985364214" sldId="314"/>
            <ac:picMk id="10" creationId="{4C938B04-1048-65CC-C908-6E72B7AB1452}"/>
          </ac:picMkLst>
        </pc:picChg>
        <pc:picChg chg="add del mod">
          <ac:chgData name="Jaime Polanco Jimenez" userId="S::jaime.polancojimenez@kuleuven.be::4f7b11a4-4bb8-4993-83ba-fdd144e92c53" providerId="AD" clId="Web-{23F8B2B1-01EA-1777-6EF0-A5E6E85BDCF4}" dt="2025-06-12T09:38:39.155" v="80"/>
          <ac:picMkLst>
            <pc:docMk/>
            <pc:sldMk cId="3985364214" sldId="314"/>
            <ac:picMk id="12" creationId="{A6349B56-7844-BE7F-CFC3-4952B405F5EF}"/>
          </ac:picMkLst>
        </pc:picChg>
        <pc:picChg chg="add mod">
          <ac:chgData name="Jaime Polanco Jimenez" userId="S::jaime.polancojimenez@kuleuven.be::4f7b11a4-4bb8-4993-83ba-fdd144e92c53" providerId="AD" clId="Web-{23F8B2B1-01EA-1777-6EF0-A5E6E85BDCF4}" dt="2025-06-12T09:16:51.282" v="52" actId="1076"/>
          <ac:picMkLst>
            <pc:docMk/>
            <pc:sldMk cId="3985364214" sldId="314"/>
            <ac:picMk id="13" creationId="{DDDF5E66-8592-F3FB-9BC3-3787725A7C2B}"/>
          </ac:picMkLst>
        </pc:picChg>
        <pc:picChg chg="add del mod">
          <ac:chgData name="Jaime Polanco Jimenez" userId="S::jaime.polancojimenez@kuleuven.be::4f7b11a4-4bb8-4993-83ba-fdd144e92c53" providerId="AD" clId="Web-{23F8B2B1-01EA-1777-6EF0-A5E6E85BDCF4}" dt="2025-06-12T09:38:41.748" v="82"/>
          <ac:picMkLst>
            <pc:docMk/>
            <pc:sldMk cId="3985364214" sldId="314"/>
            <ac:picMk id="14" creationId="{CAA6767F-301C-74B5-80EC-3F3CB5CC8234}"/>
          </ac:picMkLst>
        </pc:picChg>
        <pc:picChg chg="add mod modCrop">
          <ac:chgData name="Jaime Polanco Jimenez" userId="S::jaime.polancojimenez@kuleuven.be::4f7b11a4-4bb8-4993-83ba-fdd144e92c53" providerId="AD" clId="Web-{23F8B2B1-01EA-1777-6EF0-A5E6E85BDCF4}" dt="2025-06-12T09:54:58.052" v="117" actId="14100"/>
          <ac:picMkLst>
            <pc:docMk/>
            <pc:sldMk cId="3985364214" sldId="314"/>
            <ac:picMk id="15" creationId="{2CB29EEA-E15C-3F96-9C16-9EBB55CCBBDC}"/>
          </ac:picMkLst>
        </pc:picChg>
        <pc:picChg chg="add del mod">
          <ac:chgData name="Jaime Polanco Jimenez" userId="S::jaime.polancojimenez@kuleuven.be::4f7b11a4-4bb8-4993-83ba-fdd144e92c53" providerId="AD" clId="Web-{23F8B2B1-01EA-1777-6EF0-A5E6E85BDCF4}" dt="2025-06-12T09:56:42.038" v="133"/>
          <ac:picMkLst>
            <pc:docMk/>
            <pc:sldMk cId="3985364214" sldId="314"/>
            <ac:picMk id="16" creationId="{84876107-057C-A5BF-DC19-F023E604C3F6}"/>
          </ac:picMkLst>
        </pc:picChg>
        <pc:picChg chg="add mod">
          <ac:chgData name="Jaime Polanco Jimenez" userId="S::jaime.polancojimenez@kuleuven.be::4f7b11a4-4bb8-4993-83ba-fdd144e92c53" providerId="AD" clId="Web-{23F8B2B1-01EA-1777-6EF0-A5E6E85BDCF4}" dt="2025-06-12T09:57:02.226" v="137" actId="1076"/>
          <ac:picMkLst>
            <pc:docMk/>
            <pc:sldMk cId="3985364214" sldId="314"/>
            <ac:picMk id="17" creationId="{8557C278-97E2-4668-D89B-8CCD8DDBAB2A}"/>
          </ac:picMkLst>
        </pc:picChg>
      </pc:sldChg>
    </pc:docChg>
  </pc:docChgLst>
  <pc:docChgLst>
    <pc:chgData name="Jaime Polanco Jimenez" userId="S::jaime.polancojimenez@kuleuven.be::4f7b11a4-4bb8-4993-83ba-fdd144e92c53" providerId="AD" clId="Web-{0A9055AE-D45D-1153-F798-4D86FD261700}"/>
    <pc:docChg chg="delSld modSld sldOrd">
      <pc:chgData name="Jaime Polanco Jimenez" userId="S::jaime.polancojimenez@kuleuven.be::4f7b11a4-4bb8-4993-83ba-fdd144e92c53" providerId="AD" clId="Web-{0A9055AE-D45D-1153-F798-4D86FD261700}" dt="2025-06-24T15:11:16.371" v="32" actId="20577"/>
      <pc:docMkLst>
        <pc:docMk/>
      </pc:docMkLst>
      <pc:sldChg chg="modSp">
        <pc:chgData name="Jaime Polanco Jimenez" userId="S::jaime.polancojimenez@kuleuven.be::4f7b11a4-4bb8-4993-83ba-fdd144e92c53" providerId="AD" clId="Web-{0A9055AE-D45D-1153-F798-4D86FD261700}" dt="2025-06-24T15:11:16.371" v="32" actId="20577"/>
        <pc:sldMkLst>
          <pc:docMk/>
          <pc:sldMk cId="1673319300" sldId="268"/>
        </pc:sldMkLst>
        <pc:spChg chg="mod">
          <ac:chgData name="Jaime Polanco Jimenez" userId="S::jaime.polancojimenez@kuleuven.be::4f7b11a4-4bb8-4993-83ba-fdd144e92c53" providerId="AD" clId="Web-{0A9055AE-D45D-1153-F798-4D86FD261700}" dt="2025-06-24T15:11:16.371" v="32" actId="20577"/>
          <ac:spMkLst>
            <pc:docMk/>
            <pc:sldMk cId="1673319300" sldId="268"/>
            <ac:spMk id="2" creationId="{02DFD7A5-00F7-0827-102A-54619D066186}"/>
          </ac:spMkLst>
        </pc:spChg>
      </pc:sldChg>
      <pc:sldChg chg="del mod modShow">
        <pc:chgData name="Jaime Polanco Jimenez" userId="S::jaime.polancojimenez@kuleuven.be::4f7b11a4-4bb8-4993-83ba-fdd144e92c53" providerId="AD" clId="Web-{0A9055AE-D45D-1153-F798-4D86FD261700}" dt="2025-06-24T15:10:58.979" v="29"/>
        <pc:sldMkLst>
          <pc:docMk/>
          <pc:sldMk cId="496400710" sldId="269"/>
        </pc:sldMkLst>
      </pc:sldChg>
      <pc:sldChg chg="del mod modShow">
        <pc:chgData name="Jaime Polanco Jimenez" userId="S::jaime.polancojimenez@kuleuven.be::4f7b11a4-4bb8-4993-83ba-fdd144e92c53" providerId="AD" clId="Web-{0A9055AE-D45D-1153-F798-4D86FD261700}" dt="2025-06-24T15:10:58.979" v="28"/>
        <pc:sldMkLst>
          <pc:docMk/>
          <pc:sldMk cId="3828352581" sldId="273"/>
        </pc:sldMkLst>
      </pc:sldChg>
      <pc:sldChg chg="modSp">
        <pc:chgData name="Jaime Polanco Jimenez" userId="S::jaime.polancojimenez@kuleuven.be::4f7b11a4-4bb8-4993-83ba-fdd144e92c53" providerId="AD" clId="Web-{0A9055AE-D45D-1153-F798-4D86FD261700}" dt="2025-06-24T15:11:07.136" v="30" actId="20577"/>
        <pc:sldMkLst>
          <pc:docMk/>
          <pc:sldMk cId="215348807" sldId="278"/>
        </pc:sldMkLst>
        <pc:spChg chg="mod">
          <ac:chgData name="Jaime Polanco Jimenez" userId="S::jaime.polancojimenez@kuleuven.be::4f7b11a4-4bb8-4993-83ba-fdd144e92c53" providerId="AD" clId="Web-{0A9055AE-D45D-1153-F798-4D86FD261700}" dt="2025-06-24T15:11:07.136" v="30" actId="20577"/>
          <ac:spMkLst>
            <pc:docMk/>
            <pc:sldMk cId="215348807" sldId="278"/>
            <ac:spMk id="9" creationId="{94A2A317-9702-D4F9-0862-F48F56794B66}"/>
          </ac:spMkLst>
        </pc:spChg>
      </pc:sldChg>
      <pc:sldChg chg="modSp">
        <pc:chgData name="Jaime Polanco Jimenez" userId="S::jaime.polancojimenez@kuleuven.be::4f7b11a4-4bb8-4993-83ba-fdd144e92c53" providerId="AD" clId="Web-{0A9055AE-D45D-1153-F798-4D86FD261700}" dt="2025-06-24T15:10:19.040" v="19" actId="20577"/>
        <pc:sldMkLst>
          <pc:docMk/>
          <pc:sldMk cId="1653715606" sldId="281"/>
        </pc:sldMkLst>
        <pc:spChg chg="mod">
          <ac:chgData name="Jaime Polanco Jimenez" userId="S::jaime.polancojimenez@kuleuven.be::4f7b11a4-4bb8-4993-83ba-fdd144e92c53" providerId="AD" clId="Web-{0A9055AE-D45D-1153-F798-4D86FD261700}" dt="2025-06-24T15:10:19.040" v="19" actId="20577"/>
          <ac:spMkLst>
            <pc:docMk/>
            <pc:sldMk cId="1653715606" sldId="281"/>
            <ac:spMk id="5" creationId="{3D46D636-233E-4902-CC29-490CADEE99B6}"/>
          </ac:spMkLst>
        </pc:spChg>
      </pc:sldChg>
      <pc:sldChg chg="modSp">
        <pc:chgData name="Jaime Polanco Jimenez" userId="S::jaime.polancojimenez@kuleuven.be::4f7b11a4-4bb8-4993-83ba-fdd144e92c53" providerId="AD" clId="Web-{0A9055AE-D45D-1153-F798-4D86FD261700}" dt="2025-06-24T15:09:53.007" v="18" actId="20577"/>
        <pc:sldMkLst>
          <pc:docMk/>
          <pc:sldMk cId="4051345982" sldId="291"/>
        </pc:sldMkLst>
        <pc:spChg chg="mod">
          <ac:chgData name="Jaime Polanco Jimenez" userId="S::jaime.polancojimenez@kuleuven.be::4f7b11a4-4bb8-4993-83ba-fdd144e92c53" providerId="AD" clId="Web-{0A9055AE-D45D-1153-F798-4D86FD261700}" dt="2025-06-24T15:09:53.007" v="18" actId="20577"/>
          <ac:spMkLst>
            <pc:docMk/>
            <pc:sldMk cId="4051345982" sldId="291"/>
            <ac:spMk id="4" creationId="{B6333E13-86E3-33E4-FC8F-4E624F6D10FB}"/>
          </ac:spMkLst>
        </pc:spChg>
      </pc:sldChg>
      <pc:sldChg chg="del mod modShow">
        <pc:chgData name="Jaime Polanco Jimenez" userId="S::jaime.polancojimenez@kuleuven.be::4f7b11a4-4bb8-4993-83ba-fdd144e92c53" providerId="AD" clId="Web-{0A9055AE-D45D-1153-F798-4D86FD261700}" dt="2025-06-24T15:10:58.979" v="27"/>
        <pc:sldMkLst>
          <pc:docMk/>
          <pc:sldMk cId="1405489355" sldId="294"/>
        </pc:sldMkLst>
      </pc:sldChg>
      <pc:sldChg chg="del mod modShow">
        <pc:chgData name="Jaime Polanco Jimenez" userId="S::jaime.polancojimenez@kuleuven.be::4f7b11a4-4bb8-4993-83ba-fdd144e92c53" providerId="AD" clId="Web-{0A9055AE-D45D-1153-F798-4D86FD261700}" dt="2025-06-24T15:10:52.151" v="26"/>
        <pc:sldMkLst>
          <pc:docMk/>
          <pc:sldMk cId="2244643354" sldId="304"/>
        </pc:sldMkLst>
      </pc:sldChg>
      <pc:sldChg chg="del mod modShow">
        <pc:chgData name="Jaime Polanco Jimenez" userId="S::jaime.polancojimenez@kuleuven.be::4f7b11a4-4bb8-4993-83ba-fdd144e92c53" providerId="AD" clId="Web-{0A9055AE-D45D-1153-F798-4D86FD261700}" dt="2025-06-24T15:10:50.229" v="25"/>
        <pc:sldMkLst>
          <pc:docMk/>
          <pc:sldMk cId="2258627243" sldId="307"/>
        </pc:sldMkLst>
      </pc:sldChg>
      <pc:sldChg chg="del mod modShow">
        <pc:chgData name="Jaime Polanco Jimenez" userId="S::jaime.polancojimenez@kuleuven.be::4f7b11a4-4bb8-4993-83ba-fdd144e92c53" providerId="AD" clId="Web-{0A9055AE-D45D-1153-F798-4D86FD261700}" dt="2025-06-24T15:10:50.229" v="24"/>
        <pc:sldMkLst>
          <pc:docMk/>
          <pc:sldMk cId="3165293597" sldId="308"/>
        </pc:sldMkLst>
      </pc:sldChg>
      <pc:sldChg chg="del mod modShow">
        <pc:chgData name="Jaime Polanco Jimenez" userId="S::jaime.polancojimenez@kuleuven.be::4f7b11a4-4bb8-4993-83ba-fdd144e92c53" providerId="AD" clId="Web-{0A9055AE-D45D-1153-F798-4D86FD261700}" dt="2025-06-24T15:10:50.229" v="23"/>
        <pc:sldMkLst>
          <pc:docMk/>
          <pc:sldMk cId="3809260575" sldId="309"/>
        </pc:sldMkLst>
      </pc:sldChg>
      <pc:sldChg chg="mod ord modShow">
        <pc:chgData name="Jaime Polanco Jimenez" userId="S::jaime.polancojimenez@kuleuven.be::4f7b11a4-4bb8-4993-83ba-fdd144e92c53" providerId="AD" clId="Web-{0A9055AE-D45D-1153-F798-4D86FD261700}" dt="2025-06-24T15:10:38.150" v="22"/>
        <pc:sldMkLst>
          <pc:docMk/>
          <pc:sldMk cId="561647406" sldId="310"/>
        </pc:sldMkLst>
      </pc:sldChg>
    </pc:docChg>
  </pc:docChgLst>
  <pc:docChgLst>
    <pc:chgData name="Jaime Andres Polanco Jimenez" userId="f2f84798-1db9-4eff-baa4-ddb058c86f8b" providerId="ADAL" clId="{9CEA4EC3-6745-AE47-80A8-97DC2368BF09}"/>
    <pc:docChg chg="undo custSel addSld delSld modSld sldOrd">
      <pc:chgData name="Jaime Andres Polanco Jimenez" userId="f2f84798-1db9-4eff-baa4-ddb058c86f8b" providerId="ADAL" clId="{9CEA4EC3-6745-AE47-80A8-97DC2368BF09}" dt="2025-05-25T21:47:52.497" v="1421" actId="1076"/>
      <pc:docMkLst>
        <pc:docMk/>
      </pc:docMkLst>
      <pc:sldChg chg="modSp mod">
        <pc:chgData name="Jaime Andres Polanco Jimenez" userId="f2f84798-1db9-4eff-baa4-ddb058c86f8b" providerId="ADAL" clId="{9CEA4EC3-6745-AE47-80A8-97DC2368BF09}" dt="2025-05-23T09:45:19.889" v="429" actId="20577"/>
        <pc:sldMkLst>
          <pc:docMk/>
          <pc:sldMk cId="2183903398" sldId="271"/>
        </pc:sldMkLst>
        <pc:spChg chg="mod">
          <ac:chgData name="Jaime Andres Polanco Jimenez" userId="f2f84798-1db9-4eff-baa4-ddb058c86f8b" providerId="ADAL" clId="{9CEA4EC3-6745-AE47-80A8-97DC2368BF09}" dt="2025-05-23T09:45:19.889" v="429" actId="20577"/>
          <ac:spMkLst>
            <pc:docMk/>
            <pc:sldMk cId="2183903398" sldId="271"/>
            <ac:spMk id="3" creationId="{58E06F4C-F8F1-F961-9D76-55BAAC07E5FA}"/>
          </ac:spMkLst>
        </pc:spChg>
      </pc:sldChg>
      <pc:sldChg chg="addSp delSp modSp mod modClrScheme chgLayout">
        <pc:chgData name="Jaime Andres Polanco Jimenez" userId="f2f84798-1db9-4eff-baa4-ddb058c86f8b" providerId="ADAL" clId="{9CEA4EC3-6745-AE47-80A8-97DC2368BF09}" dt="2025-05-23T09:45:04.748" v="426" actId="20577"/>
        <pc:sldMkLst>
          <pc:docMk/>
          <pc:sldMk cId="2350113605" sldId="272"/>
        </pc:sldMkLst>
        <pc:spChg chg="mod ord">
          <ac:chgData name="Jaime Andres Polanco Jimenez" userId="f2f84798-1db9-4eff-baa4-ddb058c86f8b" providerId="ADAL" clId="{9CEA4EC3-6745-AE47-80A8-97DC2368BF09}" dt="2025-05-23T09:45:04.748" v="426" actId="20577"/>
          <ac:spMkLst>
            <pc:docMk/>
            <pc:sldMk cId="2350113605" sldId="272"/>
            <ac:spMk id="3" creationId="{4A1A01F5-13EB-075B-0D2F-E9C0F80C73ED}"/>
          </ac:spMkLst>
        </pc:spChg>
        <pc:spChg chg="mod ord">
          <ac:chgData name="Jaime Andres Polanco Jimenez" userId="f2f84798-1db9-4eff-baa4-ddb058c86f8b" providerId="ADAL" clId="{9CEA4EC3-6745-AE47-80A8-97DC2368BF09}" dt="2025-05-23T09:31:52.055" v="324" actId="700"/>
          <ac:spMkLst>
            <pc:docMk/>
            <pc:sldMk cId="2350113605" sldId="272"/>
            <ac:spMk id="4" creationId="{ABCCCD57-E1A6-5168-B9BD-E554EB51C041}"/>
          </ac:spMkLst>
        </pc:spChg>
        <pc:spChg chg="mod ord">
          <ac:chgData name="Jaime Andres Polanco Jimenez" userId="f2f84798-1db9-4eff-baa4-ddb058c86f8b" providerId="ADAL" clId="{9CEA4EC3-6745-AE47-80A8-97DC2368BF09}" dt="2025-05-23T09:31:52.055" v="324" actId="700"/>
          <ac:spMkLst>
            <pc:docMk/>
            <pc:sldMk cId="2350113605" sldId="272"/>
            <ac:spMk id="5" creationId="{E96C4C36-B536-ED50-345A-9D32EF07FD0B}"/>
          </ac:spMkLst>
        </pc:spChg>
        <pc:spChg chg="mod">
          <ac:chgData name="Jaime Andres Polanco Jimenez" userId="f2f84798-1db9-4eff-baa4-ddb058c86f8b" providerId="ADAL" clId="{9CEA4EC3-6745-AE47-80A8-97DC2368BF09}" dt="2025-05-23T09:32:48.055" v="339" actId="404"/>
          <ac:spMkLst>
            <pc:docMk/>
            <pc:sldMk cId="2350113605" sldId="272"/>
            <ac:spMk id="9" creationId="{CE774BA7-1135-D19B-16F4-BB2F698E11B9}"/>
          </ac:spMkLst>
        </pc:spChg>
        <pc:picChg chg="add mod ord">
          <ac:chgData name="Jaime Andres Polanco Jimenez" userId="f2f84798-1db9-4eff-baa4-ddb058c86f8b" providerId="ADAL" clId="{9CEA4EC3-6745-AE47-80A8-97DC2368BF09}" dt="2025-05-23T09:32:31.646" v="331" actId="1076"/>
          <ac:picMkLst>
            <pc:docMk/>
            <pc:sldMk cId="2350113605" sldId="272"/>
            <ac:picMk id="8" creationId="{820800D4-4B65-C8CC-8F2F-5DBDC61EB2A6}"/>
          </ac:picMkLst>
        </pc:picChg>
        <pc:picChg chg="add mod">
          <ac:chgData name="Jaime Andres Polanco Jimenez" userId="f2f84798-1db9-4eff-baa4-ddb058c86f8b" providerId="ADAL" clId="{9CEA4EC3-6745-AE47-80A8-97DC2368BF09}" dt="2025-05-23T09:32:28.467" v="330" actId="1076"/>
          <ac:picMkLst>
            <pc:docMk/>
            <pc:sldMk cId="2350113605" sldId="272"/>
            <ac:picMk id="14" creationId="{25A0141A-E8E8-264A-0991-306197A5D7A0}"/>
          </ac:picMkLst>
        </pc:picChg>
      </pc:sldChg>
      <pc:sldChg chg="addSp delSp modSp mod">
        <pc:chgData name="Jaime Andres Polanco Jimenez" userId="f2f84798-1db9-4eff-baa4-ddb058c86f8b" providerId="ADAL" clId="{9CEA4EC3-6745-AE47-80A8-97DC2368BF09}" dt="2025-05-23T09:45:02.054" v="425" actId="20577"/>
        <pc:sldMkLst>
          <pc:docMk/>
          <pc:sldMk cId="451054948" sldId="274"/>
        </pc:sldMkLst>
        <pc:spChg chg="mod">
          <ac:chgData name="Jaime Andres Polanco Jimenez" userId="f2f84798-1db9-4eff-baa4-ddb058c86f8b" providerId="ADAL" clId="{9CEA4EC3-6745-AE47-80A8-97DC2368BF09}" dt="2025-05-23T09:45:02.054" v="425" actId="20577"/>
          <ac:spMkLst>
            <pc:docMk/>
            <pc:sldMk cId="451054948" sldId="274"/>
            <ac:spMk id="3" creationId="{E7FB411F-529E-1F10-79D5-83CB40297192}"/>
          </ac:spMkLst>
        </pc:spChg>
        <pc:spChg chg="mod">
          <ac:chgData name="Jaime Andres Polanco Jimenez" userId="f2f84798-1db9-4eff-baa4-ddb058c86f8b" providerId="ADAL" clId="{9CEA4EC3-6745-AE47-80A8-97DC2368BF09}" dt="2025-05-23T09:35:26.383" v="340"/>
          <ac:spMkLst>
            <pc:docMk/>
            <pc:sldMk cId="451054948" sldId="274"/>
            <ac:spMk id="5" creationId="{A174BFEE-608C-BEE1-E83A-0CC4CE551A9F}"/>
          </ac:spMkLst>
        </pc:spChg>
        <pc:picChg chg="add mod">
          <ac:chgData name="Jaime Andres Polanco Jimenez" userId="f2f84798-1db9-4eff-baa4-ddb058c86f8b" providerId="ADAL" clId="{9CEA4EC3-6745-AE47-80A8-97DC2368BF09}" dt="2025-05-23T09:35:43.291" v="345" actId="1076"/>
          <ac:picMkLst>
            <pc:docMk/>
            <pc:sldMk cId="451054948" sldId="274"/>
            <ac:picMk id="9" creationId="{DE291873-0D8D-0A08-4E46-E7AD7602339D}"/>
          </ac:picMkLst>
        </pc:picChg>
      </pc:sldChg>
      <pc:sldChg chg="addSp delSp modSp mod">
        <pc:chgData name="Jaime Andres Polanco Jimenez" userId="f2f84798-1db9-4eff-baa4-ddb058c86f8b" providerId="ADAL" clId="{9CEA4EC3-6745-AE47-80A8-97DC2368BF09}" dt="2025-05-23T09:44:59.351" v="424" actId="20577"/>
        <pc:sldMkLst>
          <pc:docMk/>
          <pc:sldMk cId="4234659269" sldId="275"/>
        </pc:sldMkLst>
        <pc:spChg chg="mod">
          <ac:chgData name="Jaime Andres Polanco Jimenez" userId="f2f84798-1db9-4eff-baa4-ddb058c86f8b" providerId="ADAL" clId="{9CEA4EC3-6745-AE47-80A8-97DC2368BF09}" dt="2025-05-23T09:44:59.351" v="424" actId="20577"/>
          <ac:spMkLst>
            <pc:docMk/>
            <pc:sldMk cId="4234659269" sldId="275"/>
            <ac:spMk id="3" creationId="{5160BF4F-FFE1-3BAF-7363-0E432C1BB5F0}"/>
          </ac:spMkLst>
        </pc:spChg>
        <pc:spChg chg="mod">
          <ac:chgData name="Jaime Andres Polanco Jimenez" userId="f2f84798-1db9-4eff-baa4-ddb058c86f8b" providerId="ADAL" clId="{9CEA4EC3-6745-AE47-80A8-97DC2368BF09}" dt="2025-05-23T09:35:58.130" v="346"/>
          <ac:spMkLst>
            <pc:docMk/>
            <pc:sldMk cId="4234659269" sldId="275"/>
            <ac:spMk id="5" creationId="{3AC59454-57E5-8DB2-C11F-2637C72D18E5}"/>
          </ac:spMkLst>
        </pc:spChg>
        <pc:spChg chg="add mod">
          <ac:chgData name="Jaime Andres Polanco Jimenez" userId="f2f84798-1db9-4eff-baa4-ddb058c86f8b" providerId="ADAL" clId="{9CEA4EC3-6745-AE47-80A8-97DC2368BF09}" dt="2025-05-23T09:39:44.105" v="363" actId="27636"/>
          <ac:spMkLst>
            <pc:docMk/>
            <pc:sldMk cId="4234659269" sldId="275"/>
            <ac:spMk id="7" creationId="{F011DBA4-F492-4FE1-2CCF-4E0F5B4B111C}"/>
          </ac:spMkLst>
        </pc:spChg>
        <pc:picChg chg="add mod">
          <ac:chgData name="Jaime Andres Polanco Jimenez" userId="f2f84798-1db9-4eff-baa4-ddb058c86f8b" providerId="ADAL" clId="{9CEA4EC3-6745-AE47-80A8-97DC2368BF09}" dt="2025-05-23T09:38:38.373" v="355" actId="14100"/>
          <ac:picMkLst>
            <pc:docMk/>
            <pc:sldMk cId="4234659269" sldId="275"/>
            <ac:picMk id="6" creationId="{E1ED253A-781B-5C08-63F1-680E6A5B8D4E}"/>
          </ac:picMkLst>
        </pc:picChg>
      </pc:sldChg>
      <pc:sldChg chg="addSp delSp modSp mod">
        <pc:chgData name="Jaime Andres Polanco Jimenez" userId="f2f84798-1db9-4eff-baa4-ddb058c86f8b" providerId="ADAL" clId="{9CEA4EC3-6745-AE47-80A8-97DC2368BF09}" dt="2025-05-23T09:59:37.717" v="512" actId="1076"/>
        <pc:sldMkLst>
          <pc:docMk/>
          <pc:sldMk cId="1112639646" sldId="276"/>
        </pc:sldMkLst>
        <pc:spChg chg="mod">
          <ac:chgData name="Jaime Andres Polanco Jimenez" userId="f2f84798-1db9-4eff-baa4-ddb058c86f8b" providerId="ADAL" clId="{9CEA4EC3-6745-AE47-80A8-97DC2368BF09}" dt="2025-05-23T09:53:34.061" v="446"/>
          <ac:spMkLst>
            <pc:docMk/>
            <pc:sldMk cId="1112639646" sldId="276"/>
            <ac:spMk id="5" creationId="{788DC92B-D86E-F485-9C06-AAFC42E4FD10}"/>
          </ac:spMkLst>
        </pc:spChg>
        <pc:spChg chg="add mod">
          <ac:chgData name="Jaime Andres Polanco Jimenez" userId="f2f84798-1db9-4eff-baa4-ddb058c86f8b" providerId="ADAL" clId="{9CEA4EC3-6745-AE47-80A8-97DC2368BF09}" dt="2025-05-23T09:55:16.451" v="466" actId="6549"/>
          <ac:spMkLst>
            <pc:docMk/>
            <pc:sldMk cId="1112639646" sldId="276"/>
            <ac:spMk id="8" creationId="{C8469324-C8B0-B2F6-8899-57CD6CFDF2A7}"/>
          </ac:spMkLst>
        </pc:spChg>
        <pc:picChg chg="add mod">
          <ac:chgData name="Jaime Andres Polanco Jimenez" userId="f2f84798-1db9-4eff-baa4-ddb058c86f8b" providerId="ADAL" clId="{9CEA4EC3-6745-AE47-80A8-97DC2368BF09}" dt="2025-05-23T09:54:02.392" v="454" actId="1076"/>
          <ac:picMkLst>
            <pc:docMk/>
            <pc:sldMk cId="1112639646" sldId="276"/>
            <ac:picMk id="7" creationId="{536CC791-C472-61CA-A36A-2799531D1982}"/>
          </ac:picMkLst>
        </pc:picChg>
        <pc:picChg chg="add mod">
          <ac:chgData name="Jaime Andres Polanco Jimenez" userId="f2f84798-1db9-4eff-baa4-ddb058c86f8b" providerId="ADAL" clId="{9CEA4EC3-6745-AE47-80A8-97DC2368BF09}" dt="2025-05-23T09:59:37.717" v="512" actId="1076"/>
          <ac:picMkLst>
            <pc:docMk/>
            <pc:sldMk cId="1112639646" sldId="276"/>
            <ac:picMk id="10" creationId="{A7353274-ACC7-551E-D50B-26AAD95AB595}"/>
          </ac:picMkLst>
        </pc:picChg>
      </pc:sldChg>
      <pc:sldChg chg="del">
        <pc:chgData name="Jaime Andres Polanco Jimenez" userId="f2f84798-1db9-4eff-baa4-ddb058c86f8b" providerId="ADAL" clId="{9CEA4EC3-6745-AE47-80A8-97DC2368BF09}" dt="2025-05-23T09:57:18.796" v="496" actId="2696"/>
        <pc:sldMkLst>
          <pc:docMk/>
          <pc:sldMk cId="715636414" sldId="277"/>
        </pc:sldMkLst>
      </pc:sldChg>
      <pc:sldChg chg="modSp mod ord">
        <pc:chgData name="Jaime Andres Polanco Jimenez" userId="f2f84798-1db9-4eff-baa4-ddb058c86f8b" providerId="ADAL" clId="{9CEA4EC3-6745-AE47-80A8-97DC2368BF09}" dt="2025-05-25T21:19:08.877" v="1264" actId="20578"/>
        <pc:sldMkLst>
          <pc:docMk/>
          <pc:sldMk cId="2643334018" sldId="280"/>
        </pc:sldMkLst>
        <pc:spChg chg="mod">
          <ac:chgData name="Jaime Andres Polanco Jimenez" userId="f2f84798-1db9-4eff-baa4-ddb058c86f8b" providerId="ADAL" clId="{9CEA4EC3-6745-AE47-80A8-97DC2368BF09}" dt="2025-05-23T15:33:18.552" v="1226" actId="20577"/>
          <ac:spMkLst>
            <pc:docMk/>
            <pc:sldMk cId="2643334018" sldId="280"/>
            <ac:spMk id="14" creationId="{5D169628-6255-4E42-06A7-3496115A8666}"/>
          </ac:spMkLst>
        </pc:spChg>
      </pc:sldChg>
      <pc:sldChg chg="addSp delSp modSp mod ord">
        <pc:chgData name="Jaime Andres Polanco Jimenez" userId="f2f84798-1db9-4eff-baa4-ddb058c86f8b" providerId="ADAL" clId="{9CEA4EC3-6745-AE47-80A8-97DC2368BF09}" dt="2025-05-23T13:11:27.319" v="878" actId="113"/>
        <pc:sldMkLst>
          <pc:docMk/>
          <pc:sldMk cId="1653715606" sldId="281"/>
        </pc:sldMkLst>
        <pc:spChg chg="mod">
          <ac:chgData name="Jaime Andres Polanco Jimenez" userId="f2f84798-1db9-4eff-baa4-ddb058c86f8b" providerId="ADAL" clId="{9CEA4EC3-6745-AE47-80A8-97DC2368BF09}" dt="2025-05-23T13:11:17.560" v="875" actId="20577"/>
          <ac:spMkLst>
            <pc:docMk/>
            <pc:sldMk cId="1653715606" sldId="281"/>
            <ac:spMk id="2" creationId="{806913B8-92F8-2279-4AC9-AA7243A29C0C}"/>
          </ac:spMkLst>
        </pc:spChg>
        <pc:spChg chg="mod">
          <ac:chgData name="Jaime Andres Polanco Jimenez" userId="f2f84798-1db9-4eff-baa4-ddb058c86f8b" providerId="ADAL" clId="{9CEA4EC3-6745-AE47-80A8-97DC2368BF09}" dt="2025-05-23T13:10:11.272" v="857" actId="404"/>
          <ac:spMkLst>
            <pc:docMk/>
            <pc:sldMk cId="1653715606" sldId="281"/>
            <ac:spMk id="5" creationId="{3D46D636-233E-4902-CC29-490CADEE99B6}"/>
          </ac:spMkLst>
        </pc:spChg>
        <pc:spChg chg="add mod">
          <ac:chgData name="Jaime Andres Polanco Jimenez" userId="f2f84798-1db9-4eff-baa4-ddb058c86f8b" providerId="ADAL" clId="{9CEA4EC3-6745-AE47-80A8-97DC2368BF09}" dt="2025-05-23T13:11:27.319" v="878" actId="113"/>
          <ac:spMkLst>
            <pc:docMk/>
            <pc:sldMk cId="1653715606" sldId="281"/>
            <ac:spMk id="11" creationId="{94F0045F-0D71-2080-C948-0699E23BC6FE}"/>
          </ac:spMkLst>
        </pc:spChg>
        <pc:picChg chg="add mod">
          <ac:chgData name="Jaime Andres Polanco Jimenez" userId="f2f84798-1db9-4eff-baa4-ddb058c86f8b" providerId="ADAL" clId="{9CEA4EC3-6745-AE47-80A8-97DC2368BF09}" dt="2025-05-23T13:11:14.304" v="871" actId="1076"/>
          <ac:picMkLst>
            <pc:docMk/>
            <pc:sldMk cId="1653715606" sldId="281"/>
            <ac:picMk id="15" creationId="{51D6073F-71C2-FA49-1DE3-6DA3B76232D9}"/>
          </ac:picMkLst>
        </pc:picChg>
        <pc:picChg chg="add mod">
          <ac:chgData name="Jaime Andres Polanco Jimenez" userId="f2f84798-1db9-4eff-baa4-ddb058c86f8b" providerId="ADAL" clId="{9CEA4EC3-6745-AE47-80A8-97DC2368BF09}" dt="2025-05-23T13:11:21.557" v="876" actId="1076"/>
          <ac:picMkLst>
            <pc:docMk/>
            <pc:sldMk cId="1653715606" sldId="281"/>
            <ac:picMk id="16" creationId="{22AC7112-7338-10C3-AB96-13F0C388E4AF}"/>
          </ac:picMkLst>
        </pc:picChg>
      </pc:sldChg>
      <pc:sldChg chg="del">
        <pc:chgData name="Jaime Andres Polanco Jimenez" userId="f2f84798-1db9-4eff-baa4-ddb058c86f8b" providerId="ADAL" clId="{9CEA4EC3-6745-AE47-80A8-97DC2368BF09}" dt="2025-05-23T15:33:24.977" v="1227" actId="2696"/>
        <pc:sldMkLst>
          <pc:docMk/>
          <pc:sldMk cId="1590105232" sldId="282"/>
        </pc:sldMkLst>
      </pc:sldChg>
      <pc:sldChg chg="del">
        <pc:chgData name="Jaime Andres Polanco Jimenez" userId="f2f84798-1db9-4eff-baa4-ddb058c86f8b" providerId="ADAL" clId="{9CEA4EC3-6745-AE47-80A8-97DC2368BF09}" dt="2025-05-23T15:33:24.977" v="1227" actId="2696"/>
        <pc:sldMkLst>
          <pc:docMk/>
          <pc:sldMk cId="1998899944" sldId="283"/>
        </pc:sldMkLst>
      </pc:sldChg>
      <pc:sldChg chg="del">
        <pc:chgData name="Jaime Andres Polanco Jimenez" userId="f2f84798-1db9-4eff-baa4-ddb058c86f8b" providerId="ADAL" clId="{9CEA4EC3-6745-AE47-80A8-97DC2368BF09}" dt="2025-05-23T15:33:24.977" v="1227" actId="2696"/>
        <pc:sldMkLst>
          <pc:docMk/>
          <pc:sldMk cId="3686781378" sldId="284"/>
        </pc:sldMkLst>
      </pc:sldChg>
      <pc:sldChg chg="del">
        <pc:chgData name="Jaime Andres Polanco Jimenez" userId="f2f84798-1db9-4eff-baa4-ddb058c86f8b" providerId="ADAL" clId="{9CEA4EC3-6745-AE47-80A8-97DC2368BF09}" dt="2025-05-23T15:33:24.977" v="1227" actId="2696"/>
        <pc:sldMkLst>
          <pc:docMk/>
          <pc:sldMk cId="1930430560" sldId="285"/>
        </pc:sldMkLst>
      </pc:sldChg>
      <pc:sldChg chg="del">
        <pc:chgData name="Jaime Andres Polanco Jimenez" userId="f2f84798-1db9-4eff-baa4-ddb058c86f8b" providerId="ADAL" clId="{9CEA4EC3-6745-AE47-80A8-97DC2368BF09}" dt="2025-05-23T15:33:24.977" v="1227" actId="2696"/>
        <pc:sldMkLst>
          <pc:docMk/>
          <pc:sldMk cId="3660468618" sldId="286"/>
        </pc:sldMkLst>
      </pc:sldChg>
      <pc:sldChg chg="del">
        <pc:chgData name="Jaime Andres Polanco Jimenez" userId="f2f84798-1db9-4eff-baa4-ddb058c86f8b" providerId="ADAL" clId="{9CEA4EC3-6745-AE47-80A8-97DC2368BF09}" dt="2025-05-23T15:33:24.977" v="1227" actId="2696"/>
        <pc:sldMkLst>
          <pc:docMk/>
          <pc:sldMk cId="521265235" sldId="287"/>
        </pc:sldMkLst>
      </pc:sldChg>
      <pc:sldChg chg="del">
        <pc:chgData name="Jaime Andres Polanco Jimenez" userId="f2f84798-1db9-4eff-baa4-ddb058c86f8b" providerId="ADAL" clId="{9CEA4EC3-6745-AE47-80A8-97DC2368BF09}" dt="2025-05-23T15:33:24.977" v="1227" actId="2696"/>
        <pc:sldMkLst>
          <pc:docMk/>
          <pc:sldMk cId="275580131" sldId="288"/>
        </pc:sldMkLst>
      </pc:sldChg>
      <pc:sldChg chg="del">
        <pc:chgData name="Jaime Andres Polanco Jimenez" userId="f2f84798-1db9-4eff-baa4-ddb058c86f8b" providerId="ADAL" clId="{9CEA4EC3-6745-AE47-80A8-97DC2368BF09}" dt="2025-05-23T15:33:24.977" v="1227" actId="2696"/>
        <pc:sldMkLst>
          <pc:docMk/>
          <pc:sldMk cId="2543587281" sldId="289"/>
        </pc:sldMkLst>
      </pc:sldChg>
      <pc:sldChg chg="del">
        <pc:chgData name="Jaime Andres Polanco Jimenez" userId="f2f84798-1db9-4eff-baa4-ddb058c86f8b" providerId="ADAL" clId="{9CEA4EC3-6745-AE47-80A8-97DC2368BF09}" dt="2025-05-23T15:33:24.977" v="1227" actId="2696"/>
        <pc:sldMkLst>
          <pc:docMk/>
          <pc:sldMk cId="3661689400" sldId="290"/>
        </pc:sldMkLst>
      </pc:sldChg>
      <pc:sldChg chg="modSp mod">
        <pc:chgData name="Jaime Andres Polanco Jimenez" userId="f2f84798-1db9-4eff-baa4-ddb058c86f8b" providerId="ADAL" clId="{9CEA4EC3-6745-AE47-80A8-97DC2368BF09}" dt="2025-05-23T15:34:39.850" v="1249" actId="2711"/>
        <pc:sldMkLst>
          <pc:docMk/>
          <pc:sldMk cId="4051345982" sldId="291"/>
        </pc:sldMkLst>
        <pc:spChg chg="mod">
          <ac:chgData name="Jaime Andres Polanco Jimenez" userId="f2f84798-1db9-4eff-baa4-ddb058c86f8b" providerId="ADAL" clId="{9CEA4EC3-6745-AE47-80A8-97DC2368BF09}" dt="2025-05-23T15:34:34.945" v="1248" actId="2711"/>
          <ac:spMkLst>
            <pc:docMk/>
            <pc:sldMk cId="4051345982" sldId="291"/>
            <ac:spMk id="4" creationId="{B6333E13-86E3-33E4-FC8F-4E624F6D10FB}"/>
          </ac:spMkLst>
        </pc:spChg>
        <pc:spChg chg="mod">
          <ac:chgData name="Jaime Andres Polanco Jimenez" userId="f2f84798-1db9-4eff-baa4-ddb058c86f8b" providerId="ADAL" clId="{9CEA4EC3-6745-AE47-80A8-97DC2368BF09}" dt="2025-05-23T15:34:39.850" v="1249" actId="2711"/>
          <ac:spMkLst>
            <pc:docMk/>
            <pc:sldMk cId="4051345982" sldId="291"/>
            <ac:spMk id="6" creationId="{D09DE8BF-7FA7-D132-56D1-EBF601F2113A}"/>
          </ac:spMkLst>
        </pc:spChg>
      </pc:sldChg>
      <pc:sldChg chg="del">
        <pc:chgData name="Jaime Andres Polanco Jimenez" userId="f2f84798-1db9-4eff-baa4-ddb058c86f8b" providerId="ADAL" clId="{9CEA4EC3-6745-AE47-80A8-97DC2368BF09}" dt="2025-05-23T15:33:27.155" v="1228" actId="2696"/>
        <pc:sldMkLst>
          <pc:docMk/>
          <pc:sldMk cId="206972922" sldId="292"/>
        </pc:sldMkLst>
      </pc:sldChg>
      <pc:sldChg chg="addSp delSp modSp mod delAnim modAnim">
        <pc:chgData name="Jaime Andres Polanco Jimenez" userId="f2f84798-1db9-4eff-baa4-ddb058c86f8b" providerId="ADAL" clId="{9CEA4EC3-6745-AE47-80A8-97DC2368BF09}" dt="2025-05-23T09:45:16.433" v="428" actId="20577"/>
        <pc:sldMkLst>
          <pc:docMk/>
          <pc:sldMk cId="3575892503" sldId="296"/>
        </pc:sldMkLst>
        <pc:spChg chg="mod">
          <ac:chgData name="Jaime Andres Polanco Jimenez" userId="f2f84798-1db9-4eff-baa4-ddb058c86f8b" providerId="ADAL" clId="{9CEA4EC3-6745-AE47-80A8-97DC2368BF09}" dt="2025-05-23T09:45:16.433" v="428" actId="20577"/>
          <ac:spMkLst>
            <pc:docMk/>
            <pc:sldMk cId="3575892503" sldId="296"/>
            <ac:spMk id="3" creationId="{DDF176F2-8392-F229-74BC-5B88B65433BA}"/>
          </ac:spMkLst>
        </pc:spChg>
        <pc:spChg chg="mod">
          <ac:chgData name="Jaime Andres Polanco Jimenez" userId="f2f84798-1db9-4eff-baa4-ddb058c86f8b" providerId="ADAL" clId="{9CEA4EC3-6745-AE47-80A8-97DC2368BF09}" dt="2025-05-22T12:30:24.976" v="179" actId="313"/>
          <ac:spMkLst>
            <pc:docMk/>
            <pc:sldMk cId="3575892503" sldId="296"/>
            <ac:spMk id="5" creationId="{0C6643FF-DEAF-2917-EBBB-3B058E8D0DC2}"/>
          </ac:spMkLst>
        </pc:spChg>
        <pc:spChg chg="add mod">
          <ac:chgData name="Jaime Andres Polanco Jimenez" userId="f2f84798-1db9-4eff-baa4-ddb058c86f8b" providerId="ADAL" clId="{9CEA4EC3-6745-AE47-80A8-97DC2368BF09}" dt="2025-05-22T12:33:27.123" v="197" actId="1076"/>
          <ac:spMkLst>
            <pc:docMk/>
            <pc:sldMk cId="3575892503" sldId="296"/>
            <ac:spMk id="21" creationId="{B9571297-4F17-A45F-9C69-8507D6EA64E7}"/>
          </ac:spMkLst>
        </pc:spChg>
        <pc:picChg chg="add mod">
          <ac:chgData name="Jaime Andres Polanco Jimenez" userId="f2f84798-1db9-4eff-baa4-ddb058c86f8b" providerId="ADAL" clId="{9CEA4EC3-6745-AE47-80A8-97DC2368BF09}" dt="2025-05-22T12:51:14.383" v="207" actId="1076"/>
          <ac:picMkLst>
            <pc:docMk/>
            <pc:sldMk cId="3575892503" sldId="296"/>
            <ac:picMk id="12" creationId="{2285524A-F521-84B8-FA9B-7D954A1EEC90}"/>
          </ac:picMkLst>
        </pc:picChg>
        <pc:picChg chg="add mod">
          <ac:chgData name="Jaime Andres Polanco Jimenez" userId="f2f84798-1db9-4eff-baa4-ddb058c86f8b" providerId="ADAL" clId="{9CEA4EC3-6745-AE47-80A8-97DC2368BF09}" dt="2025-05-22T12:33:53.681" v="206"/>
          <ac:picMkLst>
            <pc:docMk/>
            <pc:sldMk cId="3575892503" sldId="296"/>
            <ac:picMk id="22" creationId="{A0D3A420-72F7-AAFA-924C-7D7BC45FD188}"/>
          </ac:picMkLst>
        </pc:picChg>
        <pc:picChg chg="add mod">
          <ac:chgData name="Jaime Andres Polanco Jimenez" userId="f2f84798-1db9-4eff-baa4-ddb058c86f8b" providerId="ADAL" clId="{9CEA4EC3-6745-AE47-80A8-97DC2368BF09}" dt="2025-05-22T12:53:35.710" v="226" actId="1076"/>
          <ac:picMkLst>
            <pc:docMk/>
            <pc:sldMk cId="3575892503" sldId="296"/>
            <ac:picMk id="23" creationId="{9231A270-8D7F-D32B-8666-A43055A6D4E7}"/>
          </ac:picMkLst>
        </pc:picChg>
        <pc:picChg chg="add mod">
          <ac:chgData name="Jaime Andres Polanco Jimenez" userId="f2f84798-1db9-4eff-baa4-ddb058c86f8b" providerId="ADAL" clId="{9CEA4EC3-6745-AE47-80A8-97DC2368BF09}" dt="2025-05-22T12:53:33.269" v="225" actId="1076"/>
          <ac:picMkLst>
            <pc:docMk/>
            <pc:sldMk cId="3575892503" sldId="296"/>
            <ac:picMk id="24" creationId="{408BE656-385A-157E-7DED-843EB50E6F4F}"/>
          </ac:picMkLst>
        </pc:picChg>
      </pc:sldChg>
      <pc:sldChg chg="addSp delSp modSp new mod delAnim modAnim">
        <pc:chgData name="Jaime Andres Polanco Jimenez" userId="f2f84798-1db9-4eff-baa4-ddb058c86f8b" providerId="ADAL" clId="{9CEA4EC3-6745-AE47-80A8-97DC2368BF09}" dt="2025-05-23T09:45:08.413" v="427" actId="20577"/>
        <pc:sldMkLst>
          <pc:docMk/>
          <pc:sldMk cId="169789103" sldId="297"/>
        </pc:sldMkLst>
        <pc:spChg chg="mod">
          <ac:chgData name="Jaime Andres Polanco Jimenez" userId="f2f84798-1db9-4eff-baa4-ddb058c86f8b" providerId="ADAL" clId="{9CEA4EC3-6745-AE47-80A8-97DC2368BF09}" dt="2025-05-23T09:45:08.413" v="427" actId="20577"/>
          <ac:spMkLst>
            <pc:docMk/>
            <pc:sldMk cId="169789103" sldId="297"/>
            <ac:spMk id="3" creationId="{E7A52DB7-186E-7AB3-4110-8F52C187306C}"/>
          </ac:spMkLst>
        </pc:spChg>
        <pc:spChg chg="mod">
          <ac:chgData name="Jaime Andres Polanco Jimenez" userId="f2f84798-1db9-4eff-baa4-ddb058c86f8b" providerId="ADAL" clId="{9CEA4EC3-6745-AE47-80A8-97DC2368BF09}" dt="2025-05-22T13:45:56.130" v="244" actId="27636"/>
          <ac:spMkLst>
            <pc:docMk/>
            <pc:sldMk cId="169789103" sldId="297"/>
            <ac:spMk id="5" creationId="{057D67E5-0B82-51F3-DBAD-354EEA57971E}"/>
          </ac:spMkLst>
        </pc:spChg>
        <pc:picChg chg="add mod modCrop">
          <ac:chgData name="Jaime Andres Polanco Jimenez" userId="f2f84798-1db9-4eff-baa4-ddb058c86f8b" providerId="ADAL" clId="{9CEA4EC3-6745-AE47-80A8-97DC2368BF09}" dt="2025-05-23T09:09:36.065" v="287"/>
          <ac:picMkLst>
            <pc:docMk/>
            <pc:sldMk cId="169789103" sldId="297"/>
            <ac:picMk id="2" creationId="{AC98607C-F423-CCCF-E111-684C2CC335A9}"/>
          </ac:picMkLst>
        </pc:picChg>
        <pc:picChg chg="add mod modCrop">
          <ac:chgData name="Jaime Andres Polanco Jimenez" userId="f2f84798-1db9-4eff-baa4-ddb058c86f8b" providerId="ADAL" clId="{9CEA4EC3-6745-AE47-80A8-97DC2368BF09}" dt="2025-05-23T09:07:54.955" v="284" actId="1076"/>
          <ac:picMkLst>
            <pc:docMk/>
            <pc:sldMk cId="169789103" sldId="297"/>
            <ac:picMk id="6" creationId="{956B95D9-DD6C-8177-8120-0EC40D6FADD8}"/>
          </ac:picMkLst>
        </pc:picChg>
      </pc:sldChg>
      <pc:sldChg chg="modSp add mod">
        <pc:chgData name="Jaime Andres Polanco Jimenez" userId="f2f84798-1db9-4eff-baa4-ddb058c86f8b" providerId="ADAL" clId="{9CEA4EC3-6745-AE47-80A8-97DC2368BF09}" dt="2025-05-23T09:31:16.286" v="318" actId="20577"/>
        <pc:sldMkLst>
          <pc:docMk/>
          <pc:sldMk cId="2678080249" sldId="298"/>
        </pc:sldMkLst>
        <pc:spChg chg="mod">
          <ac:chgData name="Jaime Andres Polanco Jimenez" userId="f2f84798-1db9-4eff-baa4-ddb058c86f8b" providerId="ADAL" clId="{9CEA4EC3-6745-AE47-80A8-97DC2368BF09}" dt="2025-05-23T09:31:16.286" v="318" actId="20577"/>
          <ac:spMkLst>
            <pc:docMk/>
            <pc:sldMk cId="2678080249" sldId="298"/>
            <ac:spMk id="14" creationId="{51E8B96B-4BB1-FCD6-C4A3-B5F3D66B2D66}"/>
          </ac:spMkLst>
        </pc:spChg>
      </pc:sldChg>
      <pc:sldChg chg="addSp delSp modSp add mod ord">
        <pc:chgData name="Jaime Andres Polanco Jimenez" userId="f2f84798-1db9-4eff-baa4-ddb058c86f8b" providerId="ADAL" clId="{9CEA4EC3-6745-AE47-80A8-97DC2368BF09}" dt="2025-05-23T09:46:12.080" v="432" actId="1076"/>
        <pc:sldMkLst>
          <pc:docMk/>
          <pc:sldMk cId="501259899" sldId="299"/>
        </pc:sldMkLst>
        <pc:spChg chg="mod">
          <ac:chgData name="Jaime Andres Polanco Jimenez" userId="f2f84798-1db9-4eff-baa4-ddb058c86f8b" providerId="ADAL" clId="{9CEA4EC3-6745-AE47-80A8-97DC2368BF09}" dt="2025-05-23T09:40:30.950" v="373"/>
          <ac:spMkLst>
            <pc:docMk/>
            <pc:sldMk cId="501259899" sldId="299"/>
            <ac:spMk id="5" creationId="{AC7ED794-5887-7F19-80D2-378C77658B8A}"/>
          </ac:spMkLst>
        </pc:spChg>
        <pc:spChg chg="mod">
          <ac:chgData name="Jaime Andres Polanco Jimenez" userId="f2f84798-1db9-4eff-baa4-ddb058c86f8b" providerId="ADAL" clId="{9CEA4EC3-6745-AE47-80A8-97DC2368BF09}" dt="2025-05-23T09:46:12.080" v="432" actId="1076"/>
          <ac:spMkLst>
            <pc:docMk/>
            <pc:sldMk cId="501259899" sldId="299"/>
            <ac:spMk id="7" creationId="{BB301017-E499-AC79-5800-8BDCFE82B6C7}"/>
          </ac:spMkLst>
        </pc:spChg>
        <pc:spChg chg="add mod">
          <ac:chgData name="Jaime Andres Polanco Jimenez" userId="f2f84798-1db9-4eff-baa4-ddb058c86f8b" providerId="ADAL" clId="{9CEA4EC3-6745-AE47-80A8-97DC2368BF09}" dt="2025-05-23T09:46:12.080" v="432" actId="1076"/>
          <ac:spMkLst>
            <pc:docMk/>
            <pc:sldMk cId="501259899" sldId="299"/>
            <ac:spMk id="11" creationId="{3EDDC999-9797-3E6D-F680-674389742F69}"/>
          </ac:spMkLst>
        </pc:spChg>
        <pc:picChg chg="add mod">
          <ac:chgData name="Jaime Andres Polanco Jimenez" userId="f2f84798-1db9-4eff-baa4-ddb058c86f8b" providerId="ADAL" clId="{9CEA4EC3-6745-AE47-80A8-97DC2368BF09}" dt="2025-05-23T09:41:05.313" v="388" actId="14100"/>
          <ac:picMkLst>
            <pc:docMk/>
            <pc:sldMk cId="501259899" sldId="299"/>
            <ac:picMk id="10" creationId="{59A7E024-1BFF-DADA-3732-AFBF5C87D60C}"/>
          </ac:picMkLst>
        </pc:picChg>
      </pc:sldChg>
      <pc:sldChg chg="addSp delSp modSp add mod">
        <pc:chgData name="Jaime Andres Polanco Jimenez" userId="f2f84798-1db9-4eff-baa4-ddb058c86f8b" providerId="ADAL" clId="{9CEA4EC3-6745-AE47-80A8-97DC2368BF09}" dt="2025-05-23T09:44:55.938" v="423" actId="478"/>
        <pc:sldMkLst>
          <pc:docMk/>
          <pc:sldMk cId="808540201" sldId="300"/>
        </pc:sldMkLst>
        <pc:spChg chg="mod">
          <ac:chgData name="Jaime Andres Polanco Jimenez" userId="f2f84798-1db9-4eff-baa4-ddb058c86f8b" providerId="ADAL" clId="{9CEA4EC3-6745-AE47-80A8-97DC2368BF09}" dt="2025-05-23T09:43:48.878" v="416"/>
          <ac:spMkLst>
            <pc:docMk/>
            <pc:sldMk cId="808540201" sldId="300"/>
            <ac:spMk id="5" creationId="{54CBBABA-D9A7-6C91-6939-4EC0AC167D74}"/>
          </ac:spMkLst>
        </pc:spChg>
        <pc:picChg chg="add mod">
          <ac:chgData name="Jaime Andres Polanco Jimenez" userId="f2f84798-1db9-4eff-baa4-ddb058c86f8b" providerId="ADAL" clId="{9CEA4EC3-6745-AE47-80A8-97DC2368BF09}" dt="2025-05-23T09:44:17.998" v="422" actId="1076"/>
          <ac:picMkLst>
            <pc:docMk/>
            <pc:sldMk cId="808540201" sldId="300"/>
            <ac:picMk id="8" creationId="{6A89BBBA-ED9F-F032-519D-DF76FA8CCD2D}"/>
          </ac:picMkLst>
        </pc:picChg>
      </pc:sldChg>
      <pc:sldChg chg="modSp add mod">
        <pc:chgData name="Jaime Andres Polanco Jimenez" userId="f2f84798-1db9-4eff-baa4-ddb058c86f8b" providerId="ADAL" clId="{9CEA4EC3-6745-AE47-80A8-97DC2368BF09}" dt="2025-05-23T09:46:31.228" v="445" actId="20577"/>
        <pc:sldMkLst>
          <pc:docMk/>
          <pc:sldMk cId="3039660136" sldId="301"/>
        </pc:sldMkLst>
        <pc:spChg chg="mod">
          <ac:chgData name="Jaime Andres Polanco Jimenez" userId="f2f84798-1db9-4eff-baa4-ddb058c86f8b" providerId="ADAL" clId="{9CEA4EC3-6745-AE47-80A8-97DC2368BF09}" dt="2025-05-23T09:46:31.228" v="445" actId="20577"/>
          <ac:spMkLst>
            <pc:docMk/>
            <pc:sldMk cId="3039660136" sldId="301"/>
            <ac:spMk id="13" creationId="{5A248603-28B6-C37F-B1E4-1733D47231F1}"/>
          </ac:spMkLst>
        </pc:spChg>
        <pc:spChg chg="mod">
          <ac:chgData name="Jaime Andres Polanco Jimenez" userId="f2f84798-1db9-4eff-baa4-ddb058c86f8b" providerId="ADAL" clId="{9CEA4EC3-6745-AE47-80A8-97DC2368BF09}" dt="2025-05-23T09:46:26.259" v="440" actId="20577"/>
          <ac:spMkLst>
            <pc:docMk/>
            <pc:sldMk cId="3039660136" sldId="301"/>
            <ac:spMk id="14" creationId="{F9F262F4-4081-1663-A02A-4FDA4BC2F9EC}"/>
          </ac:spMkLst>
        </pc:spChg>
      </pc:sldChg>
      <pc:sldChg chg="addSp delSp modSp add mod">
        <pc:chgData name="Jaime Andres Polanco Jimenez" userId="f2f84798-1db9-4eff-baa4-ddb058c86f8b" providerId="ADAL" clId="{9CEA4EC3-6745-AE47-80A8-97DC2368BF09}" dt="2025-05-23T09:59:15.803" v="506" actId="1076"/>
        <pc:sldMkLst>
          <pc:docMk/>
          <pc:sldMk cId="297846177" sldId="302"/>
        </pc:sldMkLst>
        <pc:spChg chg="mod">
          <ac:chgData name="Jaime Andres Polanco Jimenez" userId="f2f84798-1db9-4eff-baa4-ddb058c86f8b" providerId="ADAL" clId="{9CEA4EC3-6745-AE47-80A8-97DC2368BF09}" dt="2025-05-23T09:56:03.669" v="490" actId="1036"/>
          <ac:spMkLst>
            <pc:docMk/>
            <pc:sldMk cId="297846177" sldId="302"/>
            <ac:spMk id="8" creationId="{CD4F9E33-B773-4AB0-1931-B93AA9FCC789}"/>
          </ac:spMkLst>
        </pc:spChg>
        <pc:picChg chg="add mod">
          <ac:chgData name="Jaime Andres Polanco Jimenez" userId="f2f84798-1db9-4eff-baa4-ddb058c86f8b" providerId="ADAL" clId="{9CEA4EC3-6745-AE47-80A8-97DC2368BF09}" dt="2025-05-23T09:56:03.669" v="490" actId="1036"/>
          <ac:picMkLst>
            <pc:docMk/>
            <pc:sldMk cId="297846177" sldId="302"/>
            <ac:picMk id="13" creationId="{EFD82F7B-EDFD-1EC2-48B0-F106ED76E78C}"/>
          </ac:picMkLst>
        </pc:picChg>
        <pc:picChg chg="add mod">
          <ac:chgData name="Jaime Andres Polanco Jimenez" userId="f2f84798-1db9-4eff-baa4-ddb058c86f8b" providerId="ADAL" clId="{9CEA4EC3-6745-AE47-80A8-97DC2368BF09}" dt="2025-05-23T09:59:15.803" v="506" actId="1076"/>
          <ac:picMkLst>
            <pc:docMk/>
            <pc:sldMk cId="297846177" sldId="302"/>
            <ac:picMk id="15" creationId="{BCE5C2B2-F198-8543-A1D5-207003D798CB}"/>
          </ac:picMkLst>
        </pc:picChg>
      </pc:sldChg>
      <pc:sldChg chg="addSp delSp modSp add mod">
        <pc:chgData name="Jaime Andres Polanco Jimenez" userId="f2f84798-1db9-4eff-baa4-ddb058c86f8b" providerId="ADAL" clId="{9CEA4EC3-6745-AE47-80A8-97DC2368BF09}" dt="2025-05-23T09:58:55.680" v="502" actId="1076"/>
        <pc:sldMkLst>
          <pc:docMk/>
          <pc:sldMk cId="2594351267" sldId="303"/>
        </pc:sldMkLst>
        <pc:spChg chg="mod">
          <ac:chgData name="Jaime Andres Polanco Jimenez" userId="f2f84798-1db9-4eff-baa4-ddb058c86f8b" providerId="ADAL" clId="{9CEA4EC3-6745-AE47-80A8-97DC2368BF09}" dt="2025-05-23T09:57:28.277" v="499"/>
          <ac:spMkLst>
            <pc:docMk/>
            <pc:sldMk cId="2594351267" sldId="303"/>
            <ac:spMk id="5" creationId="{C22F1D1C-66EE-9BA0-0BF3-AAA2393261C9}"/>
          </ac:spMkLst>
        </pc:spChg>
        <pc:picChg chg="add mod">
          <ac:chgData name="Jaime Andres Polanco Jimenez" userId="f2f84798-1db9-4eff-baa4-ddb058c86f8b" providerId="ADAL" clId="{9CEA4EC3-6745-AE47-80A8-97DC2368BF09}" dt="2025-05-23T09:58:55.680" v="502" actId="1076"/>
          <ac:picMkLst>
            <pc:docMk/>
            <pc:sldMk cId="2594351267" sldId="303"/>
            <ac:picMk id="7" creationId="{023A4EC8-DD72-B582-9509-FC35481C728A}"/>
          </ac:picMkLst>
        </pc:picChg>
      </pc:sldChg>
      <pc:sldChg chg="addSp delSp modSp add mod">
        <pc:chgData name="Jaime Andres Polanco Jimenez" userId="f2f84798-1db9-4eff-baa4-ddb058c86f8b" providerId="ADAL" clId="{9CEA4EC3-6745-AE47-80A8-97DC2368BF09}" dt="2025-05-23T13:01:35.545" v="794" actId="6549"/>
        <pc:sldMkLst>
          <pc:docMk/>
          <pc:sldMk cId="2244643354" sldId="304"/>
        </pc:sldMkLst>
        <pc:spChg chg="mod">
          <ac:chgData name="Jaime Andres Polanco Jimenez" userId="f2f84798-1db9-4eff-baa4-ddb058c86f8b" providerId="ADAL" clId="{9CEA4EC3-6745-AE47-80A8-97DC2368BF09}" dt="2025-05-23T13:00:25.652" v="777" actId="27636"/>
          <ac:spMkLst>
            <pc:docMk/>
            <pc:sldMk cId="2244643354" sldId="304"/>
            <ac:spMk id="5" creationId="{CA892BCB-64EF-3493-5C22-987AB0431698}"/>
          </ac:spMkLst>
        </pc:spChg>
        <pc:spChg chg="add mod">
          <ac:chgData name="Jaime Andres Polanco Jimenez" userId="f2f84798-1db9-4eff-baa4-ddb058c86f8b" providerId="ADAL" clId="{9CEA4EC3-6745-AE47-80A8-97DC2368BF09}" dt="2025-05-23T10:41:06.264" v="562" actId="1076"/>
          <ac:spMkLst>
            <pc:docMk/>
            <pc:sldMk cId="2244643354" sldId="304"/>
            <ac:spMk id="7" creationId="{B33A7D32-5980-15FA-FC36-12204F45EFCD}"/>
          </ac:spMkLst>
        </pc:spChg>
        <pc:spChg chg="add mod">
          <ac:chgData name="Jaime Andres Polanco Jimenez" userId="f2f84798-1db9-4eff-baa4-ddb058c86f8b" providerId="ADAL" clId="{9CEA4EC3-6745-AE47-80A8-97DC2368BF09}" dt="2025-05-23T13:01:35.545" v="794" actId="6549"/>
          <ac:spMkLst>
            <pc:docMk/>
            <pc:sldMk cId="2244643354" sldId="304"/>
            <ac:spMk id="13" creationId="{10A76D54-2991-F27B-D33D-D17ACEE0F284}"/>
          </ac:spMkLst>
        </pc:spChg>
        <pc:picChg chg="add mod">
          <ac:chgData name="Jaime Andres Polanco Jimenez" userId="f2f84798-1db9-4eff-baa4-ddb058c86f8b" providerId="ADAL" clId="{9CEA4EC3-6745-AE47-80A8-97DC2368BF09}" dt="2025-05-23T13:01:10.449" v="784" actId="1076"/>
          <ac:picMkLst>
            <pc:docMk/>
            <pc:sldMk cId="2244643354" sldId="304"/>
            <ac:picMk id="6" creationId="{976A22B2-5FF9-0014-8ADF-EBED1AC7DF0E}"/>
          </ac:picMkLst>
        </pc:picChg>
      </pc:sldChg>
      <pc:sldChg chg="modSp add del mod">
        <pc:chgData name="Jaime Andres Polanco Jimenez" userId="f2f84798-1db9-4eff-baa4-ddb058c86f8b" providerId="ADAL" clId="{9CEA4EC3-6745-AE47-80A8-97DC2368BF09}" dt="2025-05-23T13:12:42.229" v="879" actId="2696"/>
        <pc:sldMkLst>
          <pc:docMk/>
          <pc:sldMk cId="410109967" sldId="305"/>
        </pc:sldMkLst>
      </pc:sldChg>
      <pc:sldChg chg="addSp modSp add mod">
        <pc:chgData name="Jaime Andres Polanco Jimenez" userId="f2f84798-1db9-4eff-baa4-ddb058c86f8b" providerId="ADAL" clId="{9CEA4EC3-6745-AE47-80A8-97DC2368BF09}" dt="2025-05-23T13:16:50.579" v="899" actId="1076"/>
        <pc:sldMkLst>
          <pc:docMk/>
          <pc:sldMk cId="1327199847" sldId="306"/>
        </pc:sldMkLst>
        <pc:spChg chg="mod">
          <ac:chgData name="Jaime Andres Polanco Jimenez" userId="f2f84798-1db9-4eff-baa4-ddb058c86f8b" providerId="ADAL" clId="{9CEA4EC3-6745-AE47-80A8-97DC2368BF09}" dt="2025-05-23T13:15:05.045" v="890" actId="1076"/>
          <ac:spMkLst>
            <pc:docMk/>
            <pc:sldMk cId="1327199847" sldId="306"/>
            <ac:spMk id="4" creationId="{48FD7454-1E98-D1AB-68BE-476E94F08589}"/>
          </ac:spMkLst>
        </pc:spChg>
        <pc:spChg chg="mod">
          <ac:chgData name="Jaime Andres Polanco Jimenez" userId="f2f84798-1db9-4eff-baa4-ddb058c86f8b" providerId="ADAL" clId="{9CEA4EC3-6745-AE47-80A8-97DC2368BF09}" dt="2025-05-23T13:14:42.847" v="887" actId="14100"/>
          <ac:spMkLst>
            <pc:docMk/>
            <pc:sldMk cId="1327199847" sldId="306"/>
            <ac:spMk id="6" creationId="{087D0B13-2EA4-7C59-29C2-9DD91F7E152C}"/>
          </ac:spMkLst>
        </pc:spChg>
        <pc:spChg chg="add mod">
          <ac:chgData name="Jaime Andres Polanco Jimenez" userId="f2f84798-1db9-4eff-baa4-ddb058c86f8b" providerId="ADAL" clId="{9CEA4EC3-6745-AE47-80A8-97DC2368BF09}" dt="2025-05-23T13:16:50.579" v="899" actId="1076"/>
          <ac:spMkLst>
            <pc:docMk/>
            <pc:sldMk cId="1327199847" sldId="306"/>
            <ac:spMk id="8" creationId="{88D48154-6022-4B4B-AA85-A8DA5C989C9B}"/>
          </ac:spMkLst>
        </pc:spChg>
        <pc:picChg chg="add mod">
          <ac:chgData name="Jaime Andres Polanco Jimenez" userId="f2f84798-1db9-4eff-baa4-ddb058c86f8b" providerId="ADAL" clId="{9CEA4EC3-6745-AE47-80A8-97DC2368BF09}" dt="2025-05-23T13:15:09.082" v="891" actId="1076"/>
          <ac:picMkLst>
            <pc:docMk/>
            <pc:sldMk cId="1327199847" sldId="306"/>
            <ac:picMk id="5" creationId="{9E757E64-316F-28A1-2313-C870E100AD8E}"/>
          </ac:picMkLst>
        </pc:picChg>
      </pc:sldChg>
      <pc:sldChg chg="delSp modSp add mod">
        <pc:chgData name="Jaime Andres Polanco Jimenez" userId="f2f84798-1db9-4eff-baa4-ddb058c86f8b" providerId="ADAL" clId="{9CEA4EC3-6745-AE47-80A8-97DC2368BF09}" dt="2025-05-23T13:54:47.002" v="928"/>
        <pc:sldMkLst>
          <pc:docMk/>
          <pc:sldMk cId="2258627243" sldId="307"/>
        </pc:sldMkLst>
        <pc:spChg chg="mod">
          <ac:chgData name="Jaime Andres Polanco Jimenez" userId="f2f84798-1db9-4eff-baa4-ddb058c86f8b" providerId="ADAL" clId="{9CEA4EC3-6745-AE47-80A8-97DC2368BF09}" dt="2025-05-23T13:54:47.002" v="928"/>
          <ac:spMkLst>
            <pc:docMk/>
            <pc:sldMk cId="2258627243" sldId="307"/>
            <ac:spMk id="2" creationId="{52C054FD-1739-52D1-35FF-05844B33318D}"/>
          </ac:spMkLst>
        </pc:spChg>
        <pc:spChg chg="mod">
          <ac:chgData name="Jaime Andres Polanco Jimenez" userId="f2f84798-1db9-4eff-baa4-ddb058c86f8b" providerId="ADAL" clId="{9CEA4EC3-6745-AE47-80A8-97DC2368BF09}" dt="2025-05-23T13:51:21.385" v="900"/>
          <ac:spMkLst>
            <pc:docMk/>
            <pc:sldMk cId="2258627243" sldId="307"/>
            <ac:spMk id="5" creationId="{97AE7D87-29F7-14CA-DAFF-298D19E50193}"/>
          </ac:spMkLst>
        </pc:spChg>
      </pc:sldChg>
      <pc:sldChg chg="modSp add mod">
        <pc:chgData name="Jaime Andres Polanco Jimenez" userId="f2f84798-1db9-4eff-baa4-ddb058c86f8b" providerId="ADAL" clId="{9CEA4EC3-6745-AE47-80A8-97DC2368BF09}" dt="2025-05-23T15:25:12.580" v="1018" actId="20577"/>
        <pc:sldMkLst>
          <pc:docMk/>
          <pc:sldMk cId="3165293597" sldId="308"/>
        </pc:sldMkLst>
        <pc:spChg chg="mod">
          <ac:chgData name="Jaime Andres Polanco Jimenez" userId="f2f84798-1db9-4eff-baa4-ddb058c86f8b" providerId="ADAL" clId="{9CEA4EC3-6745-AE47-80A8-97DC2368BF09}" dt="2025-05-23T15:25:12.580" v="1018" actId="20577"/>
          <ac:spMkLst>
            <pc:docMk/>
            <pc:sldMk cId="3165293597" sldId="308"/>
            <ac:spMk id="2" creationId="{4D60521C-698C-962C-BDCC-B7031961D338}"/>
          </ac:spMkLst>
        </pc:spChg>
        <pc:spChg chg="mod">
          <ac:chgData name="Jaime Andres Polanco Jimenez" userId="f2f84798-1db9-4eff-baa4-ddb058c86f8b" providerId="ADAL" clId="{9CEA4EC3-6745-AE47-80A8-97DC2368BF09}" dt="2025-05-23T15:21:33.389" v="930"/>
          <ac:spMkLst>
            <pc:docMk/>
            <pc:sldMk cId="3165293597" sldId="308"/>
            <ac:spMk id="5" creationId="{448A9E6D-4473-A315-C634-C2F1FAF2FE26}"/>
          </ac:spMkLst>
        </pc:spChg>
      </pc:sldChg>
      <pc:sldChg chg="modSp add mod">
        <pc:chgData name="Jaime Andres Polanco Jimenez" userId="f2f84798-1db9-4eff-baa4-ddb058c86f8b" providerId="ADAL" clId="{9CEA4EC3-6745-AE47-80A8-97DC2368BF09}" dt="2025-05-23T15:26:37.275" v="1064" actId="27636"/>
        <pc:sldMkLst>
          <pc:docMk/>
          <pc:sldMk cId="3809260575" sldId="309"/>
        </pc:sldMkLst>
        <pc:spChg chg="mod">
          <ac:chgData name="Jaime Andres Polanco Jimenez" userId="f2f84798-1db9-4eff-baa4-ddb058c86f8b" providerId="ADAL" clId="{9CEA4EC3-6745-AE47-80A8-97DC2368BF09}" dt="2025-05-23T15:26:37.275" v="1064" actId="27636"/>
          <ac:spMkLst>
            <pc:docMk/>
            <pc:sldMk cId="3809260575" sldId="309"/>
            <ac:spMk id="2" creationId="{C6E8C8EE-992B-C1E7-13F3-33B6A11170AC}"/>
          </ac:spMkLst>
        </pc:spChg>
        <pc:spChg chg="mod">
          <ac:chgData name="Jaime Andres Polanco Jimenez" userId="f2f84798-1db9-4eff-baa4-ddb058c86f8b" providerId="ADAL" clId="{9CEA4EC3-6745-AE47-80A8-97DC2368BF09}" dt="2025-05-23T15:25:28.796" v="1022" actId="20577"/>
          <ac:spMkLst>
            <pc:docMk/>
            <pc:sldMk cId="3809260575" sldId="309"/>
            <ac:spMk id="5" creationId="{08F9CCE4-3839-5B5E-708E-18E9B0EE5B44}"/>
          </ac:spMkLst>
        </pc:spChg>
      </pc:sldChg>
      <pc:sldChg chg="addSp modSp add mod">
        <pc:chgData name="Jaime Andres Polanco Jimenez" userId="f2f84798-1db9-4eff-baa4-ddb058c86f8b" providerId="ADAL" clId="{9CEA4EC3-6745-AE47-80A8-97DC2368BF09}" dt="2025-05-23T15:31:20.058" v="1182" actId="1076"/>
        <pc:sldMkLst>
          <pc:docMk/>
          <pc:sldMk cId="561647406" sldId="310"/>
        </pc:sldMkLst>
        <pc:spChg chg="mod">
          <ac:chgData name="Jaime Andres Polanco Jimenez" userId="f2f84798-1db9-4eff-baa4-ddb058c86f8b" providerId="ADAL" clId="{9CEA4EC3-6745-AE47-80A8-97DC2368BF09}" dt="2025-05-23T15:31:13.447" v="1180" actId="5793"/>
          <ac:spMkLst>
            <pc:docMk/>
            <pc:sldMk cId="561647406" sldId="310"/>
            <ac:spMk id="2" creationId="{98AEA292-F11C-C664-7007-4C3D1FA8D05F}"/>
          </ac:spMkLst>
        </pc:spChg>
        <pc:spChg chg="mod">
          <ac:chgData name="Jaime Andres Polanco Jimenez" userId="f2f84798-1db9-4eff-baa4-ddb058c86f8b" providerId="ADAL" clId="{9CEA4EC3-6745-AE47-80A8-97DC2368BF09}" dt="2025-05-23T15:27:22.496" v="1066"/>
          <ac:spMkLst>
            <pc:docMk/>
            <pc:sldMk cId="561647406" sldId="310"/>
            <ac:spMk id="5" creationId="{D82D7945-C614-6960-B427-CF29B616CC4E}"/>
          </ac:spMkLst>
        </pc:spChg>
        <pc:picChg chg="add mod">
          <ac:chgData name="Jaime Andres Polanco Jimenez" userId="f2f84798-1db9-4eff-baa4-ddb058c86f8b" providerId="ADAL" clId="{9CEA4EC3-6745-AE47-80A8-97DC2368BF09}" dt="2025-05-23T15:31:07.172" v="1175" actId="1076"/>
          <ac:picMkLst>
            <pc:docMk/>
            <pc:sldMk cId="561647406" sldId="310"/>
            <ac:picMk id="6" creationId="{25B19A97-9F37-D510-9B85-510B99F11427}"/>
          </ac:picMkLst>
        </pc:picChg>
        <pc:picChg chg="add mod">
          <ac:chgData name="Jaime Andres Polanco Jimenez" userId="f2f84798-1db9-4eff-baa4-ddb058c86f8b" providerId="ADAL" clId="{9CEA4EC3-6745-AE47-80A8-97DC2368BF09}" dt="2025-05-23T15:31:20.058" v="1182" actId="1076"/>
          <ac:picMkLst>
            <pc:docMk/>
            <pc:sldMk cId="561647406" sldId="310"/>
            <ac:picMk id="7" creationId="{812D190D-3A85-CB3D-5FB2-6D23E4C0D20A}"/>
          </ac:picMkLst>
        </pc:picChg>
      </pc:sldChg>
      <pc:sldChg chg="addSp delSp modSp add mod">
        <pc:chgData name="Jaime Andres Polanco Jimenez" userId="f2f84798-1db9-4eff-baa4-ddb058c86f8b" providerId="ADAL" clId="{9CEA4EC3-6745-AE47-80A8-97DC2368BF09}" dt="2025-05-23T15:32:52.864" v="1211" actId="27636"/>
        <pc:sldMkLst>
          <pc:docMk/>
          <pc:sldMk cId="543294920" sldId="311"/>
        </pc:sldMkLst>
        <pc:spChg chg="mod">
          <ac:chgData name="Jaime Andres Polanco Jimenez" userId="f2f84798-1db9-4eff-baa4-ddb058c86f8b" providerId="ADAL" clId="{9CEA4EC3-6745-AE47-80A8-97DC2368BF09}" dt="2025-05-23T15:32:52.864" v="1211" actId="27636"/>
          <ac:spMkLst>
            <pc:docMk/>
            <pc:sldMk cId="543294920" sldId="311"/>
            <ac:spMk id="2" creationId="{9D6022D6-9184-15C8-4EFF-06305EAB5146}"/>
          </ac:spMkLst>
        </pc:spChg>
        <pc:spChg chg="mod">
          <ac:chgData name="Jaime Andres Polanco Jimenez" userId="f2f84798-1db9-4eff-baa4-ddb058c86f8b" providerId="ADAL" clId="{9CEA4EC3-6745-AE47-80A8-97DC2368BF09}" dt="2025-05-23T15:31:43.951" v="1186" actId="27636"/>
          <ac:spMkLst>
            <pc:docMk/>
            <pc:sldMk cId="543294920" sldId="311"/>
            <ac:spMk id="5" creationId="{2882FE1D-D766-5B03-F3F9-68E606E7FBAD}"/>
          </ac:spMkLst>
        </pc:spChg>
        <pc:picChg chg="add mod">
          <ac:chgData name="Jaime Andres Polanco Jimenez" userId="f2f84798-1db9-4eff-baa4-ddb058c86f8b" providerId="ADAL" clId="{9CEA4EC3-6745-AE47-80A8-97DC2368BF09}" dt="2025-05-23T15:32:13.079" v="1195" actId="1076"/>
          <ac:picMkLst>
            <pc:docMk/>
            <pc:sldMk cId="543294920" sldId="311"/>
            <ac:picMk id="8" creationId="{6E3C8F5E-B8DE-C748-AB29-8917C9F07EFF}"/>
          </ac:picMkLst>
        </pc:picChg>
      </pc:sldChg>
      <pc:sldChg chg="modSp add mod">
        <pc:chgData name="Jaime Andres Polanco Jimenez" userId="f2f84798-1db9-4eff-baa4-ddb058c86f8b" providerId="ADAL" clId="{9CEA4EC3-6745-AE47-80A8-97DC2368BF09}" dt="2025-05-25T21:18:52.566" v="1263" actId="20577"/>
        <pc:sldMkLst>
          <pc:docMk/>
          <pc:sldMk cId="1548323217" sldId="312"/>
        </pc:sldMkLst>
        <pc:spChg chg="mod">
          <ac:chgData name="Jaime Andres Polanco Jimenez" userId="f2f84798-1db9-4eff-baa4-ddb058c86f8b" providerId="ADAL" clId="{9CEA4EC3-6745-AE47-80A8-97DC2368BF09}" dt="2025-05-25T21:18:45.296" v="1253" actId="20577"/>
          <ac:spMkLst>
            <pc:docMk/>
            <pc:sldMk cId="1548323217" sldId="312"/>
            <ac:spMk id="13" creationId="{E7030F51-3876-2253-6DF0-5724E96C8A9A}"/>
          </ac:spMkLst>
        </pc:spChg>
        <pc:spChg chg="mod">
          <ac:chgData name="Jaime Andres Polanco Jimenez" userId="f2f84798-1db9-4eff-baa4-ddb058c86f8b" providerId="ADAL" clId="{9CEA4EC3-6745-AE47-80A8-97DC2368BF09}" dt="2025-05-25T21:18:52.566" v="1263" actId="20577"/>
          <ac:spMkLst>
            <pc:docMk/>
            <pc:sldMk cId="1548323217" sldId="312"/>
            <ac:spMk id="14" creationId="{3F37B171-1649-BAE3-88B6-15B0CC827434}"/>
          </ac:spMkLst>
        </pc:spChg>
      </pc:sldChg>
      <pc:sldChg chg="addSp delSp modSp add mod">
        <pc:chgData name="Jaime Andres Polanco Jimenez" userId="f2f84798-1db9-4eff-baa4-ddb058c86f8b" providerId="ADAL" clId="{9CEA4EC3-6745-AE47-80A8-97DC2368BF09}" dt="2025-05-25T21:47:52.497" v="1421" actId="1076"/>
        <pc:sldMkLst>
          <pc:docMk/>
          <pc:sldMk cId="2749257713" sldId="313"/>
        </pc:sldMkLst>
        <pc:spChg chg="mod">
          <ac:chgData name="Jaime Andres Polanco Jimenez" userId="f2f84798-1db9-4eff-baa4-ddb058c86f8b" providerId="ADAL" clId="{9CEA4EC3-6745-AE47-80A8-97DC2368BF09}" dt="2025-05-25T21:21:08.998" v="1304" actId="20577"/>
          <ac:spMkLst>
            <pc:docMk/>
            <pc:sldMk cId="2749257713" sldId="313"/>
            <ac:spMk id="5" creationId="{4FCF8BD6-B4EA-CAA5-A2C2-A00DF31F996D}"/>
          </ac:spMkLst>
        </pc:spChg>
        <pc:spChg chg="add del mod">
          <ac:chgData name="Jaime Andres Polanco Jimenez" userId="f2f84798-1db9-4eff-baa4-ddb058c86f8b" providerId="ADAL" clId="{9CEA4EC3-6745-AE47-80A8-97DC2368BF09}" dt="2025-05-25T21:21:52.421" v="1309" actId="478"/>
          <ac:spMkLst>
            <pc:docMk/>
            <pc:sldMk cId="2749257713" sldId="313"/>
            <ac:spMk id="11" creationId="{C750CAFA-B194-8B9D-C75A-34914B990481}"/>
          </ac:spMkLst>
        </pc:spChg>
        <pc:spChg chg="add mod">
          <ac:chgData name="Jaime Andres Polanco Jimenez" userId="f2f84798-1db9-4eff-baa4-ddb058c86f8b" providerId="ADAL" clId="{9CEA4EC3-6745-AE47-80A8-97DC2368BF09}" dt="2025-05-25T21:47:44.690" v="1418" actId="1076"/>
          <ac:spMkLst>
            <pc:docMk/>
            <pc:sldMk cId="2749257713" sldId="313"/>
            <ac:spMk id="16" creationId="{87E6AE3C-2575-68A0-D0C1-FB76056F42B6}"/>
          </ac:spMkLst>
        </pc:spChg>
        <pc:picChg chg="add del mod">
          <ac:chgData name="Jaime Andres Polanco Jimenez" userId="f2f84798-1db9-4eff-baa4-ddb058c86f8b" providerId="ADAL" clId="{9CEA4EC3-6745-AE47-80A8-97DC2368BF09}" dt="2025-05-25T21:29:56.668" v="1316" actId="478"/>
          <ac:picMkLst>
            <pc:docMk/>
            <pc:sldMk cId="2749257713" sldId="313"/>
            <ac:picMk id="6" creationId="{24C20531-99F7-4840-6D92-25870F323AD6}"/>
          </ac:picMkLst>
        </pc:picChg>
        <pc:picChg chg="del">
          <ac:chgData name="Jaime Andres Polanco Jimenez" userId="f2f84798-1db9-4eff-baa4-ddb058c86f8b" providerId="ADAL" clId="{9CEA4EC3-6745-AE47-80A8-97DC2368BF09}" dt="2025-05-25T21:21:48.941" v="1308" actId="478"/>
          <ac:picMkLst>
            <pc:docMk/>
            <pc:sldMk cId="2749257713" sldId="313"/>
            <ac:picMk id="7" creationId="{A687FDB1-F72C-BF25-D7A6-E6672E27764F}"/>
          </ac:picMkLst>
        </pc:picChg>
        <pc:picChg chg="del">
          <ac:chgData name="Jaime Andres Polanco Jimenez" userId="f2f84798-1db9-4eff-baa4-ddb058c86f8b" providerId="ADAL" clId="{9CEA4EC3-6745-AE47-80A8-97DC2368BF09}" dt="2025-05-25T21:25:00.175" v="1312" actId="478"/>
          <ac:picMkLst>
            <pc:docMk/>
            <pc:sldMk cId="2749257713" sldId="313"/>
            <ac:picMk id="10" creationId="{20B26851-F8C1-8FFF-06C7-D8760A639212}"/>
          </ac:picMkLst>
        </pc:picChg>
        <pc:picChg chg="add del mod">
          <ac:chgData name="Jaime Andres Polanco Jimenez" userId="f2f84798-1db9-4eff-baa4-ddb058c86f8b" providerId="ADAL" clId="{9CEA4EC3-6745-AE47-80A8-97DC2368BF09}" dt="2025-05-25T21:27:44.306" v="1315" actId="478"/>
          <ac:picMkLst>
            <pc:docMk/>
            <pc:sldMk cId="2749257713" sldId="313"/>
            <ac:picMk id="12" creationId="{62ABAB1C-B941-A338-13D9-458179A28C5C}"/>
          </ac:picMkLst>
        </pc:picChg>
        <pc:picChg chg="add mod">
          <ac:chgData name="Jaime Andres Polanco Jimenez" userId="f2f84798-1db9-4eff-baa4-ddb058c86f8b" providerId="ADAL" clId="{9CEA4EC3-6745-AE47-80A8-97DC2368BF09}" dt="2025-05-25T21:30:27.050" v="1321" actId="1076"/>
          <ac:picMkLst>
            <pc:docMk/>
            <pc:sldMk cId="2749257713" sldId="313"/>
            <ac:picMk id="14" creationId="{006D4433-3D06-1967-7CD2-F28D362F4141}"/>
          </ac:picMkLst>
        </pc:picChg>
        <pc:picChg chg="add del mod">
          <ac:chgData name="Jaime Andres Polanco Jimenez" userId="f2f84798-1db9-4eff-baa4-ddb058c86f8b" providerId="ADAL" clId="{9CEA4EC3-6745-AE47-80A8-97DC2368BF09}" dt="2025-05-25T21:47:34.265" v="1414" actId="478"/>
          <ac:picMkLst>
            <pc:docMk/>
            <pc:sldMk cId="2749257713" sldId="313"/>
            <ac:picMk id="15" creationId="{53892536-AC3D-EF2E-EABA-03F05E20A179}"/>
          </ac:picMkLst>
        </pc:picChg>
        <pc:picChg chg="add mod">
          <ac:chgData name="Jaime Andres Polanco Jimenez" userId="f2f84798-1db9-4eff-baa4-ddb058c86f8b" providerId="ADAL" clId="{9CEA4EC3-6745-AE47-80A8-97DC2368BF09}" dt="2025-05-25T21:47:52.497" v="1421" actId="1076"/>
          <ac:picMkLst>
            <pc:docMk/>
            <pc:sldMk cId="2749257713" sldId="313"/>
            <ac:picMk id="17" creationId="{BD758634-3119-68DC-5BD7-DA62CE59CEE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24-6-2025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24-6-2025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degrees of freedom (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53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04F5-1DDB-433A-9F56-F69ABF3D82C1}" type="datetime1">
              <a:rPr lang="nl-BE" smtClean="0"/>
              <a:t>24/06/2025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EA0AE-89F5-40F4-A8AC-2CFB7172A437}" type="datetime1">
              <a:rPr lang="nl-BE" smtClean="0"/>
              <a:t>24/06/2025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91C0-052E-4374-9F7B-8DF3098847EC}" type="datetime1">
              <a:rPr lang="nl-BE" smtClean="0"/>
              <a:t>24/06/2025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B7CBA-08E0-4FB9-BBC7-B0F9EE30FC23}" type="datetime1">
              <a:rPr lang="nl-BE" smtClean="0"/>
              <a:t>24/06/2025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1F9E-F395-4802-BA0E-A579FF58717F}" type="datetime1">
              <a:rPr lang="nl-BE" smtClean="0"/>
              <a:t>24/06/2025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B9AD4-BDDB-4121-9EEE-D890BB11E687}" type="datetime1">
              <a:rPr lang="nl-BE" smtClean="0"/>
              <a:t>24/06/2025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808CC-4EBF-4C64-BA9E-B07B99C9DB99}" type="datetime1">
              <a:rPr lang="nl-BE" smtClean="0"/>
              <a:t>24/06/2025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9C90-ED50-42CD-B56C-68BF842A2B6A}" type="datetime1">
              <a:rPr lang="nl-BE" smtClean="0"/>
              <a:t>24/06/2025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E82AE-B9EE-446E-B46E-329ABC891749}" type="datetime1">
              <a:rPr lang="nl-BE" smtClean="0"/>
              <a:t>24/06/2025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FDF18-BDCB-4338-9FA2-782F60A2E51C}" type="datetime1">
              <a:rPr lang="nl-BE" smtClean="0"/>
              <a:t>24/06/2025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E389F4DD-E9F0-454C-8CE7-299000EBA983}" type="datetime1">
              <a:rPr lang="nl-BE" smtClean="0"/>
              <a:t>24/06/2025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7F18BCE0-9917-41C7-AA76-58ADB721FDEC}" type="datetime1">
              <a:rPr lang="nl-BE" smtClean="0"/>
              <a:t>24/06/2025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Faculty, department, unit ...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kristof.dewitte@kuleuven.be" TargetMode="External"/><Relationship Id="rId2" Type="http://schemas.openxmlformats.org/officeDocument/2006/relationships/hyperlink" Target="mailto:jaime.polancojimenez@kuleuven.b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1080000"/>
            <a:ext cx="11091745" cy="2870208"/>
          </a:xfrm>
        </p:spPr>
        <p:txBody>
          <a:bodyPr>
            <a:normAutofit/>
          </a:bodyPr>
          <a:lstStyle/>
          <a:p>
            <a:r>
              <a:rPr lang="en-US" sz="3600" spc="-140">
                <a:solidFill>
                  <a:srgbClr val="FFFFFF"/>
                </a:solidFill>
              </a:rPr>
              <a:t>The</a:t>
            </a:r>
            <a:r>
              <a:rPr lang="en-US" sz="3600" spc="-170">
                <a:solidFill>
                  <a:srgbClr val="FFFFFF"/>
                </a:solidFill>
              </a:rPr>
              <a:t> </a:t>
            </a:r>
            <a:r>
              <a:rPr lang="en-US" sz="3600" spc="-190">
                <a:solidFill>
                  <a:srgbClr val="FFFFFF"/>
                </a:solidFill>
              </a:rPr>
              <a:t>Impact</a:t>
            </a:r>
            <a:r>
              <a:rPr lang="en-US" sz="3600" spc="-170">
                <a:solidFill>
                  <a:srgbClr val="FFFFFF"/>
                </a:solidFill>
              </a:rPr>
              <a:t> </a:t>
            </a:r>
            <a:r>
              <a:rPr lang="en-US" sz="3600" spc="-150">
                <a:solidFill>
                  <a:srgbClr val="FFFFFF"/>
                </a:solidFill>
              </a:rPr>
              <a:t>of</a:t>
            </a:r>
            <a:r>
              <a:rPr lang="en-US" sz="3600" spc="-170">
                <a:solidFill>
                  <a:srgbClr val="FFFFFF"/>
                </a:solidFill>
              </a:rPr>
              <a:t> </a:t>
            </a:r>
            <a:r>
              <a:rPr lang="en-US" sz="3600" spc="-100">
                <a:solidFill>
                  <a:srgbClr val="FFFFFF"/>
                </a:solidFill>
              </a:rPr>
              <a:t>AI-</a:t>
            </a:r>
            <a:r>
              <a:rPr lang="en-US" sz="3600" spc="-155">
                <a:solidFill>
                  <a:srgbClr val="FFFFFF"/>
                </a:solidFill>
              </a:rPr>
              <a:t>Supported</a:t>
            </a:r>
            <a:r>
              <a:rPr lang="en-US" sz="3600" spc="-170">
                <a:solidFill>
                  <a:srgbClr val="FFFFFF"/>
                </a:solidFill>
              </a:rPr>
              <a:t> </a:t>
            </a:r>
            <a:r>
              <a:rPr lang="en-US" sz="3600" spc="-195">
                <a:solidFill>
                  <a:srgbClr val="FFFFFF"/>
                </a:solidFill>
              </a:rPr>
              <a:t>Learning</a:t>
            </a:r>
            <a:r>
              <a:rPr lang="en-US" sz="3600" spc="-170">
                <a:solidFill>
                  <a:srgbClr val="FFFFFF"/>
                </a:solidFill>
              </a:rPr>
              <a:t> </a:t>
            </a:r>
            <a:r>
              <a:rPr lang="en-US" sz="3600" spc="-190">
                <a:solidFill>
                  <a:srgbClr val="FFFFFF"/>
                </a:solidFill>
              </a:rPr>
              <a:t>on</a:t>
            </a:r>
            <a:r>
              <a:rPr lang="en-US" sz="3600" spc="-170">
                <a:solidFill>
                  <a:srgbClr val="FFFFFF"/>
                </a:solidFill>
              </a:rPr>
              <a:t> </a:t>
            </a:r>
            <a:r>
              <a:rPr lang="en-US" sz="3600" spc="-150">
                <a:solidFill>
                  <a:srgbClr val="FFFFFF"/>
                </a:solidFill>
              </a:rPr>
              <a:t>Financial Literacy: Evidence from a Randomized Controlled Trial</a:t>
            </a:r>
            <a:br>
              <a:rPr lang="en-US" sz="3600" spc="-150">
                <a:solidFill>
                  <a:srgbClr val="FFFFFF"/>
                </a:solidFill>
              </a:rPr>
            </a:br>
            <a:endParaRPr lang="en-US" sz="3600" noProof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92800"/>
            <a:ext cx="10411089" cy="1427616"/>
          </a:xfrm>
        </p:spPr>
        <p:txBody>
          <a:bodyPr>
            <a:normAutofit/>
          </a:bodyPr>
          <a:lstStyle/>
          <a:p>
            <a:r>
              <a:rPr lang="en-US" baseline="30000" noProof="0">
                <a:solidFill>
                  <a:srgbClr val="278DB0"/>
                </a:solidFill>
              </a:rPr>
              <a:t>1</a:t>
            </a:r>
            <a:r>
              <a:rPr lang="en-US" noProof="0">
                <a:solidFill>
                  <a:srgbClr val="278DB0"/>
                </a:solidFill>
              </a:rPr>
              <a:t> LEER - KU Leuven &amp; Pontificia Universidad Javeriana, Colombia</a:t>
            </a:r>
          </a:p>
          <a:p>
            <a:r>
              <a:rPr lang="en-US" baseline="30000">
                <a:solidFill>
                  <a:srgbClr val="278DB0"/>
                </a:solidFill>
              </a:rPr>
              <a:t>2</a:t>
            </a:r>
            <a:r>
              <a:rPr lang="en-US">
                <a:solidFill>
                  <a:srgbClr val="278DB0"/>
                </a:solidFill>
              </a:rPr>
              <a:t> LEER - KU Leuven, UNU-Merit &amp; Maastricht University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4ECF9F-A5C6-626A-ABEB-644C04A1A16A}"/>
              </a:ext>
            </a:extLst>
          </p:cNvPr>
          <p:cNvSpPr txBox="1"/>
          <p:nvPr/>
        </p:nvSpPr>
        <p:spPr>
          <a:xfrm>
            <a:off x="524256" y="3242322"/>
            <a:ext cx="11091745" cy="70788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4000" baseline="0">
                <a:solidFill>
                  <a:schemeClr val="bg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sz="2400"/>
              <a:t>Preliminary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A63851-E436-6D3E-1D88-6A51DA512B6F}"/>
              </a:ext>
            </a:extLst>
          </p:cNvPr>
          <p:cNvSpPr txBox="1"/>
          <p:nvPr/>
        </p:nvSpPr>
        <p:spPr>
          <a:xfrm>
            <a:off x="550127" y="3950208"/>
            <a:ext cx="11091745" cy="707886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4000" baseline="0">
                <a:solidFill>
                  <a:schemeClr val="bg1"/>
                </a:solidFill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sz="2400"/>
              <a:t>Jaime Polanco-Jimenez¹ &amp; Kristof De Witte²</a:t>
            </a: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2025-05-22 at 3.21.49 PM.mov">
            <a:hlinkClick r:id="" action="ppaction://media"/>
            <a:extLst>
              <a:ext uri="{FF2B5EF4-FFF2-40B4-BE49-F238E27FC236}">
                <a16:creationId xmlns:a16="http://schemas.microsoft.com/office/drawing/2014/main" id="{956B95D9-DD6C-8177-8120-0EC40D6FADD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808.4601"/>
                </p14:media>
              </p:ext>
            </p:extLst>
          </p:nvPr>
        </p:nvPicPr>
        <p:blipFill>
          <a:blip r:embed="rId5"/>
          <a:srcRect l="1518" r="9408"/>
          <a:stretch>
            <a:fillRect/>
          </a:stretch>
        </p:blipFill>
        <p:spPr>
          <a:xfrm>
            <a:off x="310026" y="1188317"/>
            <a:ext cx="5723574" cy="4481366"/>
          </a:xfrm>
          <a:ln w="28575">
            <a:solidFill>
              <a:schemeClr val="accent2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A52DB7-186E-7AB3-4110-8F52C187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2DD21-A9E9-AD9E-5FF0-1EAE8494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7D67E5-0B82-51F3-DBAD-354EEA57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Treatment Group 2: Tailored AI</a:t>
            </a:r>
          </a:p>
        </p:txBody>
      </p:sp>
      <p:pic>
        <p:nvPicPr>
          <p:cNvPr id="2" name="Screen Recording 2025-05-23 at 10.55.51 AM.mov">
            <a:hlinkClick r:id="" action="ppaction://media"/>
            <a:extLst>
              <a:ext uri="{FF2B5EF4-FFF2-40B4-BE49-F238E27FC236}">
                <a16:creationId xmlns:a16="http://schemas.microsoft.com/office/drawing/2014/main" id="{AC98607C-F423-CCCF-E111-684C2CC335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6109.0249"/>
                </p14:media>
              </p:ext>
            </p:extLst>
          </p:nvPr>
        </p:nvPicPr>
        <p:blipFill>
          <a:blip r:embed="rId6"/>
          <a:srcRect l="1650"/>
          <a:stretch>
            <a:fillRect/>
          </a:stretch>
        </p:blipFill>
        <p:spPr>
          <a:xfrm>
            <a:off x="6237174" y="1178337"/>
            <a:ext cx="5622348" cy="448773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978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F0FFE-EDB3-8645-5F23-25061ED4F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0417E-49EF-78E1-D26C-84AC959CC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CF8ED-5B4C-DAE0-8C0B-357FE119D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2ACDF49-9E55-B606-E50C-DAA55072F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998139D-036F-9785-600D-572DDA9DEF97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Faculty, department, unit ...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2D21439-3E94-5019-FFED-36E31328E5D2}"/>
              </a:ext>
            </a:extLst>
          </p:cNvPr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BF75806-4609-DB1A-2D98-69DC7B16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B2C5A73-E268-D738-A05E-DB39010C3670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Faculty, department, unit ...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6CE6DE31-F89D-9A9D-1D14-39ECA3FB4F54}"/>
              </a:ext>
            </a:extLst>
          </p:cNvPr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smtClean="0"/>
              <a:pPr/>
              <a:t>11</a:t>
            </a:fld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7FB421-E2C2-BC6D-4B9A-34553F0590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1B3146-24F8-AEDE-A7AA-023F35BA14E8}"/>
              </a:ext>
            </a:extLst>
          </p:cNvPr>
          <p:cNvSpPr txBox="1"/>
          <p:nvPr/>
        </p:nvSpPr>
        <p:spPr>
          <a:xfrm>
            <a:off x="8211240" y="0"/>
            <a:ext cx="398076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E8B96B-4BB1-FCD6-C4A3-B5F3D66B2D66}"/>
              </a:ext>
            </a:extLst>
          </p:cNvPr>
          <p:cNvSpPr/>
          <p:nvPr/>
        </p:nvSpPr>
        <p:spPr>
          <a:xfrm>
            <a:off x="0" y="-5417"/>
            <a:ext cx="763524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>
                <a:solidFill>
                  <a:srgbClr val="2F4D5D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7808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3">
            <a:extLst>
              <a:ext uri="{FF2B5EF4-FFF2-40B4-BE49-F238E27FC236}">
                <a16:creationId xmlns:a16="http://schemas.microsoft.com/office/drawing/2014/main" id="{820800D4-4B65-C8CC-8F2F-5DBDC61EB2A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832444" y="1360761"/>
            <a:ext cx="5115984" cy="3836988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5A0141A-E8E8-264A-0991-306197A5D7A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47091" y="1359036"/>
            <a:ext cx="5445125" cy="33447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A01F5-13EB-075B-0D2F-E9C0F80C7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CCD57-E1A6-5168-B9BD-E554EB51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6C4C36-B536-ED50-345A-9D32EF07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Randomization Check: Baseline Score Balance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774BA7-1135-D19B-16F4-BB2F698E11B9}"/>
              </a:ext>
            </a:extLst>
          </p:cNvPr>
          <p:cNvSpPr txBox="1"/>
          <p:nvPr/>
        </p:nvSpPr>
        <p:spPr>
          <a:xfrm>
            <a:off x="955228" y="5346668"/>
            <a:ext cx="49932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Figure: : Kernel density plot of baseline financial literacy scores for Control (likely Blue), Treatment 1 (Reduced TP+AI, likely Green), and Treatment 2 (Tailored AI, likely Red). Distributions appear very similar.</a:t>
            </a:r>
          </a:p>
        </p:txBody>
      </p:sp>
    </p:spTree>
    <p:extLst>
      <p:ext uri="{BB962C8B-B14F-4D97-AF65-F5344CB8AC3E}">
        <p14:creationId xmlns:p14="http://schemas.microsoft.com/office/powerpoint/2010/main" val="2350113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B411F-529E-1F10-79D5-83CB40297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8630A-74A6-BE30-7CAF-0827038F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74BFEE-608C-BEE1-E83A-0CC4CE55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5"/>
              <a:t>Baseline</a:t>
            </a:r>
            <a:r>
              <a:rPr lang="en-US" spc="80"/>
              <a:t> </a:t>
            </a:r>
            <a:r>
              <a:rPr lang="en-US" spc="-160"/>
              <a:t>Outcomes</a:t>
            </a:r>
            <a:r>
              <a:rPr lang="en-US" spc="80"/>
              <a:t> </a:t>
            </a:r>
            <a:r>
              <a:rPr lang="en-US" spc="-135"/>
              <a:t>Balance</a:t>
            </a: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91873-0D8D-0A08-4E46-E7AD76023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3265" r="-123" b="-255"/>
          <a:stretch>
            <a:fillRect/>
          </a:stretch>
        </p:blipFill>
        <p:spPr>
          <a:xfrm>
            <a:off x="322056" y="4446756"/>
            <a:ext cx="7314388" cy="13214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D7415E-24A7-5FF3-31D2-FC270494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99" b="20323"/>
          <a:stretch>
            <a:fillRect/>
          </a:stretch>
        </p:blipFill>
        <p:spPr>
          <a:xfrm>
            <a:off x="319088" y="1484905"/>
            <a:ext cx="11565171" cy="28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54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60BF4F-FFE1-3BAF-7363-0E432C1BB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BF693-4CD7-66F6-8F54-276BCA3D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C59454-57E5-8DB2-C11F-2637C72D1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5"/>
              <a:t>Baseline</a:t>
            </a:r>
            <a:r>
              <a:rPr lang="en-US" spc="35"/>
              <a:t> </a:t>
            </a:r>
            <a:r>
              <a:rPr lang="en-US" spc="-140"/>
              <a:t>Characteristics:</a:t>
            </a:r>
            <a:r>
              <a:rPr lang="en-US" spc="145"/>
              <a:t> </a:t>
            </a:r>
            <a:r>
              <a:rPr lang="en-US" spc="-155"/>
              <a:t>Gender</a:t>
            </a:r>
            <a:r>
              <a:rPr lang="en-US" spc="35"/>
              <a:t> </a:t>
            </a:r>
            <a:r>
              <a:rPr lang="en-US" spc="-114"/>
              <a:t>Balance</a:t>
            </a:r>
            <a:endParaRPr lang="en-US"/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E1ED253A-781B-5C08-63F1-680E6A5B8D4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6379" y="1561381"/>
            <a:ext cx="6728051" cy="4446289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011DBA4-F492-4FE1-2CCF-4E0F5B4B111C}"/>
              </a:ext>
            </a:extLst>
          </p:cNvPr>
          <p:cNvSpPr txBox="1">
            <a:spLocks/>
          </p:cNvSpPr>
          <p:nvPr/>
        </p:nvSpPr>
        <p:spPr>
          <a:xfrm>
            <a:off x="7530860" y="1816236"/>
            <a:ext cx="4086340" cy="17378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marR="69215" indent="-177165">
              <a:lnSpc>
                <a:spcPct val="160000"/>
              </a:lnSpc>
              <a:spcBef>
                <a:spcPts val="55"/>
              </a:spcBef>
              <a:buClr>
                <a:srgbClr val="1D8CB0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Gender distribution compared across groups at baseline.</a:t>
            </a:r>
            <a:endParaRPr lang="en-US"/>
          </a:p>
          <a:p>
            <a:pPr marL="213995" marR="30480" indent="-177165">
              <a:lnSpc>
                <a:spcPct val="160000"/>
              </a:lnSpc>
              <a:spcBef>
                <a:spcPts val="300"/>
              </a:spcBef>
              <a:buClr>
                <a:srgbClr val="1D8CB0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Test: Pearson’s </a:t>
            </a:r>
            <a:r>
              <a:rPr lang="el-GR" sz="18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χ2(2) = 1.61, 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 = 0.81.</a:t>
            </a:r>
          </a:p>
          <a:p>
            <a:pPr marL="213995" marR="354965" indent="-177165">
              <a:lnSpc>
                <a:spcPct val="160000"/>
              </a:lnSpc>
              <a:spcBef>
                <a:spcPts val="300"/>
              </a:spcBef>
              <a:buClr>
                <a:srgbClr val="1D8CB0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Conclusion: Groups well-balanced on gender</a:t>
            </a:r>
            <a:r>
              <a:rPr lang="en-US" sz="1600" spc="-60">
                <a:latin typeface="Tahoma"/>
                <a:cs typeface="Tahoma"/>
              </a:rPr>
              <a:t>.</a:t>
            </a:r>
            <a:endParaRPr lang="en-US" sz="16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34659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426CF-71C4-BF84-4B08-AB1B8C029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8E29F-6B16-0B6C-9C49-464183B2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3CDA7-6F78-7F5D-876F-29E8CADE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7ED794-5887-7F19-80D2-378C7765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55"/>
              <a:t>Baseline Characteristics: Learning Style (</a:t>
            </a:r>
            <a:r>
              <a:rPr lang="en-US" spc="-155" err="1"/>
              <a:t>Murford</a:t>
            </a:r>
            <a:r>
              <a:rPr lang="en-US" spc="-155"/>
              <a:t>) Balance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B301017-E499-AC79-5800-8BDCFE82B6C7}"/>
              </a:ext>
            </a:extLst>
          </p:cNvPr>
          <p:cNvSpPr txBox="1">
            <a:spLocks/>
          </p:cNvSpPr>
          <p:nvPr/>
        </p:nvSpPr>
        <p:spPr>
          <a:xfrm>
            <a:off x="6498568" y="1756528"/>
            <a:ext cx="4578974" cy="1737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marR="69215" indent="-177165">
              <a:lnSpc>
                <a:spcPct val="160000"/>
              </a:lnSpc>
              <a:spcBef>
                <a:spcPts val="55"/>
              </a:spcBef>
              <a:buClr>
                <a:srgbClr val="1D8CB0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Learning Style distribution compared across groups at baseline.</a:t>
            </a:r>
          </a:p>
          <a:p>
            <a:pPr marL="213995" marR="69215" indent="-177165">
              <a:lnSpc>
                <a:spcPct val="160000"/>
              </a:lnSpc>
              <a:spcBef>
                <a:spcPts val="55"/>
              </a:spcBef>
              <a:buClr>
                <a:srgbClr val="1D8CB0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Test: Pearson’s </a:t>
            </a:r>
            <a:r>
              <a:rPr lang="el-GR"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χ2(6) = 10.4, 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 = 0.11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59A7E024-1BFF-DADA-3732-AFBF5C87D60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24000" y="1196974"/>
            <a:ext cx="4469434" cy="4737999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3EDDC999-9797-3E6D-F680-674389742F69}"/>
              </a:ext>
            </a:extLst>
          </p:cNvPr>
          <p:cNvSpPr txBox="1">
            <a:spLocks/>
          </p:cNvSpPr>
          <p:nvPr/>
        </p:nvSpPr>
        <p:spPr>
          <a:xfrm>
            <a:off x="6498568" y="3172719"/>
            <a:ext cx="4578974" cy="217385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464" marR="69215" indent="0">
              <a:lnSpc>
                <a:spcPct val="170000"/>
              </a:lnSpc>
              <a:spcBef>
                <a:spcPts val="55"/>
              </a:spcBef>
              <a:buClr>
                <a:srgbClr val="1D8CB0"/>
              </a:buClr>
              <a:buNone/>
              <a:tabLst>
                <a:tab pos="214629" algn="l"/>
              </a:tabLst>
            </a:pPr>
            <a:r>
              <a:rPr lang="en-US" sz="2900">
                <a:solidFill>
                  <a:schemeClr val="bg2">
                    <a:lumMod val="10000"/>
                  </a:schemeClr>
                </a:solidFill>
              </a:rPr>
              <a:t>Honey and Mumford Learning Style:</a:t>
            </a:r>
          </a:p>
          <a:p>
            <a:pPr marL="671829" marR="69215" lvl="1" indent="-177165">
              <a:lnSpc>
                <a:spcPct val="170000"/>
              </a:lnSpc>
              <a:spcBef>
                <a:spcPts val="55"/>
              </a:spcBef>
              <a:buClr>
                <a:srgbClr val="1D8CB0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Activist: Learns best by doing and experiencing.</a:t>
            </a:r>
          </a:p>
          <a:p>
            <a:pPr marL="671829" marR="69215" lvl="1" indent="-177165">
              <a:lnSpc>
                <a:spcPct val="170000"/>
              </a:lnSpc>
              <a:spcBef>
                <a:spcPts val="55"/>
              </a:spcBef>
              <a:buClr>
                <a:srgbClr val="1D8CB0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Reflector: Learns best by observing and thinking things through.</a:t>
            </a:r>
          </a:p>
          <a:p>
            <a:pPr marL="671829" marR="69215" lvl="1" indent="-177165">
              <a:lnSpc>
                <a:spcPct val="170000"/>
              </a:lnSpc>
              <a:spcBef>
                <a:spcPts val="55"/>
              </a:spcBef>
              <a:buClr>
                <a:srgbClr val="1D8CB0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Theorist: Learns best by understanding concepts, and the logic behind things.</a:t>
            </a:r>
          </a:p>
          <a:p>
            <a:pPr marL="671829" marR="69215" lvl="1" indent="-177165">
              <a:lnSpc>
                <a:spcPct val="170000"/>
              </a:lnSpc>
              <a:spcBef>
                <a:spcPts val="55"/>
              </a:spcBef>
              <a:buClr>
                <a:srgbClr val="1D8CB0"/>
              </a:buClr>
              <a:buFont typeface="Lucida Sans Unicode"/>
              <a:buChar char="►"/>
              <a:tabLst>
                <a:tab pos="214629" algn="l"/>
              </a:tabLst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Pragmatist: Learns best when they see a practical application</a:t>
            </a:r>
          </a:p>
        </p:txBody>
      </p:sp>
    </p:spTree>
    <p:extLst>
      <p:ext uri="{BB962C8B-B14F-4D97-AF65-F5344CB8AC3E}">
        <p14:creationId xmlns:p14="http://schemas.microsoft.com/office/powerpoint/2010/main" val="501259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774C3-7853-2175-2520-F90AFEE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1034C-FE45-732E-99BB-6BC47435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CBBABA-D9A7-6C91-6939-4EC0AC16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5"/>
              <a:t>Baseline Balance: Categorical Variables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5170E7-B1BD-74FD-34A3-30332A9F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0827" y="1451284"/>
            <a:ext cx="6849547" cy="4031821"/>
          </a:xfrm>
        </p:spPr>
      </p:pic>
    </p:spTree>
    <p:extLst>
      <p:ext uri="{BB962C8B-B14F-4D97-AF65-F5344CB8AC3E}">
        <p14:creationId xmlns:p14="http://schemas.microsoft.com/office/powerpoint/2010/main" val="808540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E6646-7F8A-90C8-3615-32E4FB0F2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6EEA68-6FB6-6C6F-ED4C-67E8D5CC3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62891-E391-A311-8E19-22E3E81B9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345C377-850C-DA72-4645-79FEA99FA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B64DEE5-703C-8036-AF3D-0B531C6AA83F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Faculty, department, unit ...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9E626D9-6829-BC53-09DE-490791A8AD81}"/>
              </a:ext>
            </a:extLst>
          </p:cNvPr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93802E1-ABF2-6CC9-9DB7-EE7E3091B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A4620F7-38EF-B843-5AF7-3CA3E133FFE1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Faculty, department, unit ...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94A7A96-843D-506D-3855-54FF95ED51F4}"/>
              </a:ext>
            </a:extLst>
          </p:cNvPr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9E817-3233-008E-DD02-DF36A31194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48603-28B6-C37F-B1E4-1733D47231F1}"/>
              </a:ext>
            </a:extLst>
          </p:cNvPr>
          <p:cNvSpPr txBox="1"/>
          <p:nvPr/>
        </p:nvSpPr>
        <p:spPr>
          <a:xfrm>
            <a:off x="8211240" y="0"/>
            <a:ext cx="398076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F262F4-4081-1663-A02A-4FDA4BC2F9EC}"/>
              </a:ext>
            </a:extLst>
          </p:cNvPr>
          <p:cNvSpPr/>
          <p:nvPr/>
        </p:nvSpPr>
        <p:spPr>
          <a:xfrm>
            <a:off x="0" y="-5417"/>
            <a:ext cx="763524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>
                <a:solidFill>
                  <a:srgbClr val="2F4D5D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39660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1618B-1A43-9D16-AE52-4CC028399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37252-2B12-63D0-F437-D3149A52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8DC92B-D86E-F485-9C06-AAFC42E4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85"/>
              <a:t>Main</a:t>
            </a:r>
            <a:r>
              <a:rPr lang="en-US" spc="40"/>
              <a:t> </a:t>
            </a:r>
            <a:r>
              <a:rPr lang="en-US" spc="-135"/>
              <a:t>Result</a:t>
            </a:r>
            <a:r>
              <a:rPr lang="en-US" spc="45"/>
              <a:t> </a:t>
            </a:r>
            <a:r>
              <a:rPr lang="en-US"/>
              <a:t>-</a:t>
            </a:r>
            <a:r>
              <a:rPr lang="en-US" spc="45"/>
              <a:t> </a:t>
            </a:r>
            <a:r>
              <a:rPr lang="en-US" spc="-150"/>
              <a:t>Gained</a:t>
            </a:r>
            <a:r>
              <a:rPr lang="en-US" spc="45"/>
              <a:t> </a:t>
            </a:r>
            <a:r>
              <a:rPr lang="en-US" spc="-130"/>
              <a:t>Learning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469324-C8B0-B2F6-8899-57CD6CFDF2A7}"/>
              </a:ext>
            </a:extLst>
          </p:cNvPr>
          <p:cNvSpPr txBox="1"/>
          <p:nvPr/>
        </p:nvSpPr>
        <p:spPr>
          <a:xfrm>
            <a:off x="955228" y="5346668"/>
            <a:ext cx="499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Figure: Kernel density plot of gained learning observed in financial literacy scores</a:t>
            </a:r>
          </a:p>
          <a:p>
            <a:endParaRPr 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48969E-6478-C810-7EA3-05BA82F3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425" y="2102708"/>
            <a:ext cx="6101664" cy="2662882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067759E-C5C1-6B48-DA0E-67C7088B14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3691" y="1728081"/>
            <a:ext cx="4691411" cy="3413676"/>
          </a:xfrm>
        </p:spPr>
      </p:pic>
    </p:spTree>
    <p:extLst>
      <p:ext uri="{BB962C8B-B14F-4D97-AF65-F5344CB8AC3E}">
        <p14:creationId xmlns:p14="http://schemas.microsoft.com/office/powerpoint/2010/main" val="111263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57451-B924-6998-1924-D8E95BEB1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1259B-601B-A766-FE96-F0AC5D5E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FE99F-774F-677F-6F7D-021333C4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2F1D1C-66EE-9BA0-0BF3-AAA23932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55"/>
              <a:t>Motivation, Self-Regulation, and Engagement Results</a:t>
            </a:r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3A4EC8-DD72-B582-9509-FC35481C7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469" y="1552273"/>
            <a:ext cx="11041062" cy="375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5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DFD7A5-00F7-0827-102A-54619D066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421005" indent="-457200">
              <a:lnSpc>
                <a:spcPct val="17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Brief overview</a:t>
            </a:r>
          </a:p>
          <a:p>
            <a:pPr marL="421005" indent="-457200">
              <a:lnSpc>
                <a:spcPct val="17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Contribution</a:t>
            </a:r>
          </a:p>
          <a:p>
            <a:pPr marL="421005" indent="-457200">
              <a:lnSpc>
                <a:spcPct val="17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Methodology</a:t>
            </a:r>
          </a:p>
          <a:p>
            <a:pPr marL="421005" indent="-457200">
              <a:lnSpc>
                <a:spcPct val="17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Data</a:t>
            </a:r>
          </a:p>
          <a:p>
            <a:pPr marL="421005" indent="-457200">
              <a:lnSpc>
                <a:spcPct val="17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Results</a:t>
            </a:r>
          </a:p>
          <a:p>
            <a:pPr marL="421005" indent="-457200">
              <a:lnSpc>
                <a:spcPct val="17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Robustness Check and Attrition Selection</a:t>
            </a:r>
          </a:p>
          <a:p>
            <a:pPr marL="421005" indent="-457200">
              <a:lnSpc>
                <a:spcPct val="17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/>
                <a:cs typeface="Arial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39BED-EE3F-4DA2-3EC0-39C8533F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3AC72C-6E18-15E4-A2D8-78F9A6066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73319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3D297-B535-A22B-85F4-223761E43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BC7CD-F7FD-EC24-E273-2207B6D1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2904F-0F85-8A65-2D5E-0609C4597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A8F65F3-ED70-30A9-A52B-9B3440D39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85">
                <a:latin typeface="Arial"/>
                <a:cs typeface="Arial"/>
              </a:rPr>
              <a:t>Main</a:t>
            </a:r>
            <a:r>
              <a:rPr lang="en-US" spc="40">
                <a:latin typeface="Arial"/>
                <a:cs typeface="Arial"/>
              </a:rPr>
              <a:t> </a:t>
            </a:r>
            <a:r>
              <a:rPr lang="en-US" spc="-135">
                <a:latin typeface="Arial"/>
                <a:cs typeface="Arial"/>
              </a:rPr>
              <a:t>Result</a:t>
            </a:r>
            <a:r>
              <a:rPr lang="en-US" spc="45"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-</a:t>
            </a:r>
            <a:r>
              <a:rPr lang="en-US" spc="45">
                <a:latin typeface="Arial"/>
                <a:cs typeface="Arial"/>
              </a:rPr>
              <a:t> Efficiency</a:t>
            </a:r>
            <a:endParaRPr lang="en-US" spc="45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38E39-AA9E-81CB-9989-DF33E52B4C6A}"/>
              </a:ext>
            </a:extLst>
          </p:cNvPr>
          <p:cNvSpPr txBox="1"/>
          <p:nvPr/>
        </p:nvSpPr>
        <p:spPr>
          <a:xfrm>
            <a:off x="574228" y="1711722"/>
            <a:ext cx="4993200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2F4D5D"/>
                </a:solidFill>
              </a:rPr>
              <a:t>Learning Gain per Unit of Time </a:t>
            </a:r>
            <a:endParaRPr lang="en-US" sz="1400">
              <a:solidFill>
                <a:srgbClr val="2F4D5D"/>
              </a:solidFill>
              <a:cs typeface="Arial"/>
            </a:endParaRPr>
          </a:p>
          <a:p>
            <a:endParaRPr lang="en-US" sz="1000">
              <a:cs typeface="Arial"/>
            </a:endParaRPr>
          </a:p>
          <a:p>
            <a:endParaRPr 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9E3FF-B736-42F7-A310-753E265DDF1A}"/>
              </a:ext>
            </a:extLst>
          </p:cNvPr>
          <p:cNvSpPr txBox="1"/>
          <p:nvPr/>
        </p:nvSpPr>
        <p:spPr>
          <a:xfrm>
            <a:off x="6423093" y="1660235"/>
            <a:ext cx="4993200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solidFill>
                  <a:srgbClr val="2F4D5D"/>
                </a:solidFill>
                <a:ea typeface="+mn-lt"/>
                <a:cs typeface="+mn-lt"/>
              </a:rPr>
              <a:t>Long-term learning efficiency</a:t>
            </a:r>
            <a:endParaRPr lang="en-US" sz="3200">
              <a:cs typeface="Arial"/>
            </a:endParaRPr>
          </a:p>
          <a:p>
            <a:endParaRPr lang="en-US" sz="1000">
              <a:cs typeface="Arial"/>
            </a:endParaRPr>
          </a:p>
          <a:p>
            <a:endParaRPr lang="en-US" sz="10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DF5E66-8592-F3FB-9BC3-3787725A7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17" y="1987249"/>
            <a:ext cx="2296555" cy="669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B29EEA-E15C-3F96-9C16-9EBB55CC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8" r="1613"/>
          <a:stretch>
            <a:fillRect/>
          </a:stretch>
        </p:blipFill>
        <p:spPr>
          <a:xfrm>
            <a:off x="6258490" y="2658263"/>
            <a:ext cx="5024617" cy="24364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57C278-97E2-4668-D89B-8CCD8DDBA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49" y="2701403"/>
            <a:ext cx="5037162" cy="239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64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C6518-F079-4650-33A1-952DF341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00CE9-DB7E-2625-EDE2-790FEB57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59DF187-FF67-CDDC-EBAA-BCCBAD554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46CB722C-4CC6-AD32-2FFF-AD02B794B838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Faculty, department, unit ...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DD05D57-94C1-5835-58A4-E85242019E9C}"/>
              </a:ext>
            </a:extLst>
          </p:cNvPr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50F4A6B4-1F09-A046-E557-B0D6F615E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4F8253B-EECC-AEB3-0F8F-6425EE72B08E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Faculty, department, unit ...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F9268B7-E2AA-C8B6-2D04-D0AB49E1B1D3}"/>
              </a:ext>
            </a:extLst>
          </p:cNvPr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543C9D-6491-83BB-AEEE-3FDF1A872C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2B7931-7526-CC6C-62FD-D4F96C20CDD7}"/>
              </a:ext>
            </a:extLst>
          </p:cNvPr>
          <p:cNvSpPr txBox="1"/>
          <p:nvPr/>
        </p:nvSpPr>
        <p:spPr>
          <a:xfrm>
            <a:off x="8211240" y="0"/>
            <a:ext cx="398076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169628-6255-4E42-06A7-3496115A8666}"/>
              </a:ext>
            </a:extLst>
          </p:cNvPr>
          <p:cNvSpPr/>
          <p:nvPr/>
        </p:nvSpPr>
        <p:spPr>
          <a:xfrm>
            <a:off x="0" y="-5417"/>
            <a:ext cx="763524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>
                <a:solidFill>
                  <a:srgbClr val="2F4D5D"/>
                </a:solidFill>
              </a:rPr>
              <a:t>Heterogeneities</a:t>
            </a:r>
          </a:p>
        </p:txBody>
      </p:sp>
    </p:spTree>
    <p:extLst>
      <p:ext uri="{BB962C8B-B14F-4D97-AF65-F5344CB8AC3E}">
        <p14:creationId xmlns:p14="http://schemas.microsoft.com/office/powerpoint/2010/main" val="2643334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6701-2789-76C8-1FF5-931B158B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1A51CE-11A7-5E4A-DC22-1EACA08D0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E895-0485-6FE3-8A0F-3D3B2638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CF8BD6-B4EA-CAA5-A2C2-A00DF31F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85"/>
              <a:t>Schools with Teacher Shortages </a:t>
            </a:r>
            <a:r>
              <a:rPr lang="en-US"/>
              <a:t>-</a:t>
            </a:r>
            <a:r>
              <a:rPr lang="en-US" spc="45"/>
              <a:t> </a:t>
            </a:r>
            <a:r>
              <a:rPr lang="en-US" spc="-150"/>
              <a:t>Gained</a:t>
            </a:r>
            <a:r>
              <a:rPr lang="en-US" spc="45"/>
              <a:t> </a:t>
            </a:r>
            <a:r>
              <a:rPr lang="en-US" spc="-130"/>
              <a:t>Learning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8C6C0-639B-F20A-06C9-CBBCAB08BFA1}"/>
              </a:ext>
            </a:extLst>
          </p:cNvPr>
          <p:cNvSpPr txBox="1"/>
          <p:nvPr/>
        </p:nvSpPr>
        <p:spPr>
          <a:xfrm>
            <a:off x="955228" y="5346668"/>
            <a:ext cx="499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Figure: Kernel density plot of gained learning observed in financial literacy scores</a:t>
            </a:r>
          </a:p>
          <a:p>
            <a:endParaRPr lang="en-US" sz="1000"/>
          </a:p>
        </p:txBody>
      </p:sp>
      <p:pic>
        <p:nvPicPr>
          <p:cNvPr id="14" name="Picture 13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006D4433-3D06-1967-7CD2-F28D362F4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28" y="1822258"/>
            <a:ext cx="4557823" cy="341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E6AE3C-2575-68A0-D0C1-FB76056F42B6}"/>
              </a:ext>
            </a:extLst>
          </p:cNvPr>
          <p:cNvSpPr txBox="1"/>
          <p:nvPr/>
        </p:nvSpPr>
        <p:spPr>
          <a:xfrm>
            <a:off x="6579696" y="4903640"/>
            <a:ext cx="44471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/>
              <a:t>In this model, we did not find statistically significant evidence that the interventions (Reduced TP + AI, Tailored AI) had a different impact on post-intervention scores in schools with teacher shortages compared to schools without them.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D758634-3119-68DC-5BD7-DA62CE59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159" y="1834399"/>
            <a:ext cx="4608641" cy="282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57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873E-2B8C-C10B-224D-DC0C4A39E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9D752B-FA2D-08A8-714C-8F2814AC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57F3A-EEA5-A975-BACE-621B59374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013EE94-93B2-B895-4FBE-E980CFCE0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4464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01760C7-66B4-E212-7360-03BA54A5806D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Faculty, department, unit ...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9867797-CCF0-45DC-C76C-222DDF5140EE}"/>
              </a:ext>
            </a:extLst>
          </p:cNvPr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smtClean="0"/>
              <a:pPr/>
              <a:t>23</a:t>
            </a:fld>
            <a:endParaRPr lang="nl-NL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3080205-7D07-4FE8-2C04-4B3CA026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1FF10F5-A18F-C425-7857-6A8F9BD5E0EC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Faculty, department, unit ...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DCF6BAD-7912-2E2E-B035-59E3AEC9FDA4}"/>
              </a:ext>
            </a:extLst>
          </p:cNvPr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smtClean="0"/>
              <a:pPr/>
              <a:t>23</a:t>
            </a:fld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97167-25BA-2B9F-4A8A-EDF908ED78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30F51-3876-2253-6DF0-5724E96C8A9A}"/>
              </a:ext>
            </a:extLst>
          </p:cNvPr>
          <p:cNvSpPr txBox="1"/>
          <p:nvPr/>
        </p:nvSpPr>
        <p:spPr>
          <a:xfrm>
            <a:off x="8211240" y="0"/>
            <a:ext cx="398076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37B171-1649-BAE3-88B6-15B0CC827434}"/>
              </a:ext>
            </a:extLst>
          </p:cNvPr>
          <p:cNvSpPr/>
          <p:nvPr/>
        </p:nvSpPr>
        <p:spPr>
          <a:xfrm>
            <a:off x="0" y="-5417"/>
            <a:ext cx="763524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>
                <a:solidFill>
                  <a:srgbClr val="2F4D5D"/>
                </a:solidFill>
              </a:rPr>
              <a:t>Robustness</a:t>
            </a:r>
          </a:p>
        </p:txBody>
      </p:sp>
    </p:spTree>
    <p:extLst>
      <p:ext uri="{BB962C8B-B14F-4D97-AF65-F5344CB8AC3E}">
        <p14:creationId xmlns:p14="http://schemas.microsoft.com/office/powerpoint/2010/main" val="1548323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6913B8-92F8-2279-4AC9-AA7243A2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235376"/>
            <a:ext cx="11041200" cy="196502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We formally assess if </a:t>
            </a:r>
            <a:r>
              <a:rPr lang="en-US" sz="1600" b="1">
                <a:solidFill>
                  <a:schemeClr val="bg2">
                    <a:lumMod val="10000"/>
                  </a:schemeClr>
                </a:solidFill>
              </a:rPr>
              <a:t>compliance 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(i.e., completing the intervention) differs based on the randomly assigned treatment group. This examines if there's differential </a:t>
            </a:r>
            <a:r>
              <a:rPr lang="en-US" sz="1600" b="1">
                <a:solidFill>
                  <a:schemeClr val="bg2">
                    <a:lumMod val="10000"/>
                  </a:schemeClr>
                </a:solidFill>
              </a:rPr>
              <a:t>treatment uptake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Clr>
                <a:schemeClr val="tx2"/>
              </a:buClr>
              <a:buNone/>
            </a:pPr>
            <a:endParaRPr lang="en-US" sz="160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Where: Where: </a:t>
            </a:r>
            <a:r>
              <a:rPr lang="en-US" sz="1600" err="1">
                <a:solidFill>
                  <a:schemeClr val="bg2">
                    <a:lumMod val="10000"/>
                  </a:schemeClr>
                </a:solidFill>
              </a:rPr>
              <a:t>Completed</a:t>
            </a:r>
            <a:r>
              <a:rPr lang="en-US" sz="1600" i="1" baseline="-2500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600" i="1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= 1 if student </a:t>
            </a:r>
            <a:r>
              <a:rPr lang="en-US" sz="160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 completed the intervention, 0 if </a:t>
            </a:r>
            <a:r>
              <a:rPr lang="en-US" sz="1600" err="1">
                <a:solidFill>
                  <a:schemeClr val="bg2">
                    <a:lumMod val="10000"/>
                  </a:schemeClr>
                </a:solidFill>
              </a:rPr>
              <a:t>attrited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. </a:t>
            </a:r>
            <a:r>
              <a:rPr lang="en-US" sz="1600" err="1">
                <a:solidFill>
                  <a:schemeClr val="bg2">
                    <a:lumMod val="10000"/>
                  </a:schemeClr>
                </a:solidFill>
              </a:rPr>
              <a:t>AssignedGroup</a:t>
            </a:r>
            <a:r>
              <a:rPr lang="en-US" sz="1600" baseline="-2500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 is the initial random assignment. We examine the Odds Ratios (</a:t>
            </a:r>
            <a:r>
              <a:rPr lang="en-US" sz="1600" i="1">
                <a:solidFill>
                  <a:schemeClr val="bg2">
                    <a:lumMod val="10000"/>
                  </a:schemeClr>
                </a:solidFill>
              </a:rPr>
              <a:t>e</a:t>
            </a:r>
            <a:r>
              <a:rPr lang="el-GR" sz="1600" baseline="30000">
                <a:solidFill>
                  <a:schemeClr val="bg2">
                    <a:lumMod val="10000"/>
                  </a:schemeClr>
                </a:solidFill>
              </a:rPr>
              <a:t>β1</a:t>
            </a:r>
            <a:r>
              <a:rPr lang="el-GR" sz="1600">
                <a:solidFill>
                  <a:schemeClr val="bg2">
                    <a:lumMod val="10000"/>
                  </a:schemeClr>
                </a:solidFill>
              </a:rPr>
              <a:t> ).</a:t>
            </a:r>
            <a:endParaRPr lang="en-US" sz="16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473A4-217F-CF84-3850-44039EC95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D7C9F-B801-EB92-9431-8C5040EBD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46D636-233E-4902-CC29-490CADEE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spc="-95" dirty="0">
                <a:latin typeface="Arial"/>
                <a:cs typeface="Arial"/>
              </a:rPr>
              <a:t>The Challenge of Attrition in RCTs </a:t>
            </a:r>
            <a:endParaRPr lang="en-US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4F0045F-0D71-2080-C948-0699E23BC6FE}"/>
              </a:ext>
            </a:extLst>
          </p:cNvPr>
          <p:cNvSpPr txBox="1">
            <a:spLocks/>
          </p:cNvSpPr>
          <p:nvPr/>
        </p:nvSpPr>
        <p:spPr>
          <a:xfrm>
            <a:off x="582096" y="4188166"/>
            <a:ext cx="11041200" cy="1904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chemeClr val="tx2"/>
              </a:buClr>
              <a:buNone/>
            </a:pPr>
            <a:r>
              <a:rPr lang="en-US" sz="1800" b="1">
                <a:solidFill>
                  <a:schemeClr val="bg2">
                    <a:lumMod val="10000"/>
                  </a:schemeClr>
                </a:solidFill>
              </a:rPr>
              <a:t>Interpretation:</a:t>
            </a:r>
            <a:endParaRPr lang="en-US" sz="180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Students in the </a:t>
            </a:r>
            <a:r>
              <a:rPr lang="en-US" sz="1800" b="1">
                <a:solidFill>
                  <a:schemeClr val="bg2">
                    <a:lumMod val="10000"/>
                  </a:schemeClr>
                </a:solidFill>
              </a:rPr>
              <a:t>Reduced TP + AI 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group had significantly lower odds (approx. 26.6% lower) of completing, suggesting lower treatment uptake or higher disutility of participation for this arm. </a:t>
            </a: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Students in the </a:t>
            </a:r>
            <a:r>
              <a:rPr lang="en-US" sz="1800" b="1">
                <a:solidFill>
                  <a:schemeClr val="bg2">
                    <a:lumMod val="10000"/>
                  </a:schemeClr>
                </a:solidFill>
              </a:rPr>
              <a:t>Tailored AI 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group had significantly higher odds (approx. 66.6% higher) of completing, indicating higher compliance or perceived utility.</a:t>
            </a: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800" b="1">
                <a:solidFill>
                  <a:schemeClr val="bg2">
                    <a:lumMod val="10000"/>
                  </a:schemeClr>
                </a:solidFill>
              </a:rPr>
              <a:t>Conclusion: 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Attrition is non-random with respect to treatment assignment. This differential compliance implies that analyses on completers only may suffer from selection bias.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D6073F-71C2-FA49-1DE3-6DA3B7623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48" y="1847718"/>
            <a:ext cx="7358896" cy="432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AC7112-7338-10C3-AB96-13F0C388E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0" y="2978300"/>
            <a:ext cx="6032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15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730FB-69AC-EA4F-F837-9C4FB2A31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50318F-08DF-DC40-F91E-0212AD26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1ADF2-75F5-0BFA-F10C-FA90E5C1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FD7454-1E98-D1AB-68BE-476E94F085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97000"/>
            <a:ext cx="11041200" cy="44640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Clr>
                <a:schemeClr val="tx2"/>
              </a:buClr>
              <a:buNone/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We further use logistic regression to investigate if attrition is related to baseline student and school characteristics, which could indicate selection on observables among those who complete.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7D0B13-2EA4-7C59-29C2-9DD91F7E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962545"/>
          </a:xfrm>
        </p:spPr>
        <p:txBody>
          <a:bodyPr>
            <a:normAutofit/>
          </a:bodyPr>
          <a:lstStyle/>
          <a:p>
            <a:r>
              <a:rPr lang="en-US" sz="2800"/>
              <a:t>Attrition Check: Evidence of Selection on Pre-Treatment Characteristics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57E64-316F-28A1-2313-C870E100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760" y="1900149"/>
            <a:ext cx="5821680" cy="3584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D48154-6022-4B4B-AA85-A8DA5C989C9B}"/>
              </a:ext>
            </a:extLst>
          </p:cNvPr>
          <p:cNvSpPr txBox="1"/>
          <p:nvPr/>
        </p:nvSpPr>
        <p:spPr>
          <a:xfrm>
            <a:off x="451828" y="5661000"/>
            <a:ext cx="11288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Key Finding: </a:t>
            </a:r>
            <a:r>
              <a:rPr lang="en-US" sz="1400"/>
              <a:t>The sub-sample of completers is systematically different from the original randomized sample based on observable pre-treatment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327199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E1FA-0F1F-03A2-4096-BB526CD77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AEA292-F11C-C664-7007-4C3D1FA8D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00" y="1359036"/>
            <a:ext cx="11041200" cy="485096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The Two Stages:</a:t>
            </a:r>
          </a:p>
          <a:p>
            <a:pPr marL="342900" indent="-342900">
              <a:lnSpc>
                <a:spcPct val="110000"/>
              </a:lnSpc>
              <a:buClr>
                <a:schemeClr val="tx2"/>
              </a:buClr>
              <a:buAutoNum type="arabicPeriod"/>
            </a:pPr>
            <a:r>
              <a:rPr lang="en-US" sz="1800">
                <a:solidFill>
                  <a:schemeClr val="accent4"/>
                </a:solidFill>
              </a:rPr>
              <a:t>First Stage: 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Predict actual treatment received/completed (the endogenous regressor, </a:t>
            </a:r>
            <a:r>
              <a:rPr lang="en-US" sz="1800" i="1" err="1">
                <a:solidFill>
                  <a:schemeClr val="bg2">
                    <a:lumMod val="10000"/>
                  </a:schemeClr>
                </a:solidFill>
              </a:rPr>
              <a:t>ActualTreatment</a:t>
            </a:r>
            <a:r>
              <a:rPr lang="en-US" sz="1800" i="1" baseline="-2500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) using the exogenous randomly assigned group (the instrument, </a:t>
            </a:r>
            <a:r>
              <a:rPr lang="en-US" sz="1800" i="1">
                <a:solidFill>
                  <a:schemeClr val="bg2">
                    <a:lumMod val="10000"/>
                  </a:schemeClr>
                </a:solidFill>
              </a:rPr>
              <a:t>Zi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pPr marL="0" indent="0">
              <a:lnSpc>
                <a:spcPct val="110000"/>
              </a:lnSpc>
              <a:buClr>
                <a:schemeClr val="tx2"/>
              </a:buClr>
              <a:buNone/>
            </a:pPr>
            <a:endParaRPr lang="en-US" sz="180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110000"/>
              </a:lnSpc>
              <a:buClr>
                <a:schemeClr val="tx2"/>
              </a:buClr>
              <a:buNone/>
            </a:pPr>
            <a:endParaRPr lang="en-US" sz="1800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buClr>
                <a:schemeClr val="tx2"/>
              </a:buClr>
              <a:buNone/>
            </a:pPr>
            <a:endParaRPr lang="en-US" sz="1800">
              <a:solidFill>
                <a:schemeClr val="accent4"/>
              </a:solidFill>
            </a:endParaRPr>
          </a:p>
          <a:p>
            <a:pPr marL="342900" indent="-342900">
              <a:lnSpc>
                <a:spcPct val="110000"/>
              </a:lnSpc>
              <a:buClr>
                <a:schemeClr val="tx2"/>
              </a:buClr>
              <a:buAutoNum type="arabicPeriod"/>
            </a:pPr>
            <a:r>
              <a:rPr lang="en-US" sz="1800">
                <a:solidFill>
                  <a:schemeClr val="accent4"/>
                </a:solidFill>
              </a:rPr>
              <a:t>Second Stage: 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Estimate the effect of this instrumented (exogenously driven component of) treatment on Gained Learning (</a:t>
            </a:r>
            <a:r>
              <a:rPr lang="en-US" sz="1800" i="1">
                <a:solidFill>
                  <a:schemeClr val="bg2">
                    <a:lumMod val="10000"/>
                  </a:schemeClr>
                </a:solidFill>
              </a:rPr>
              <a:t>Y</a:t>
            </a:r>
            <a:r>
              <a:rPr lang="en-US" sz="1800" i="1" baseline="-2500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pPr marL="0" indent="0">
              <a:lnSpc>
                <a:spcPct val="110000"/>
              </a:lnSpc>
              <a:buClr>
                <a:schemeClr val="tx2"/>
              </a:buClr>
              <a:buNone/>
            </a:pPr>
            <a:endParaRPr lang="en-US" sz="180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lnSpc>
                <a:spcPct val="110000"/>
              </a:lnSpc>
              <a:buClr>
                <a:schemeClr val="tx2"/>
              </a:buClr>
              <a:buNone/>
            </a:pPr>
            <a:endParaRPr lang="en-US" sz="180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l-GR" sz="1800" i="1">
                <a:solidFill>
                  <a:schemeClr val="bg2">
                    <a:lumMod val="10000"/>
                  </a:schemeClr>
                </a:solidFill>
              </a:rPr>
              <a:t>β</a:t>
            </a:r>
            <a:r>
              <a:rPr lang="el-GR" sz="1800" i="1" baseline="-2500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l-GR" sz="1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and </a:t>
            </a:r>
            <a:r>
              <a:rPr lang="el-GR" sz="1800" i="1">
                <a:solidFill>
                  <a:schemeClr val="bg2">
                    <a:lumMod val="10000"/>
                  </a:schemeClr>
                </a:solidFill>
              </a:rPr>
              <a:t>β</a:t>
            </a:r>
            <a:r>
              <a:rPr lang="el-GR" sz="1800" i="1" baseline="-2500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el-GR" sz="1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estimate the Local Average Treatment Effect (LATE) for each treatment arm relative to the control: the causal effect for compliers—those students whose participation was influenced by the initial random assignment.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7925B-578F-1D8A-FE2B-021A97E9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6C43F-D2D4-AFE5-536C-A3BFB771A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2D7945-C614-6960-B427-CF29B616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95"/>
              <a:t>The IV Mechanism: Two-Stage Least Squares (2SLS)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19A97-9F37-D510-9B85-510B99F11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14" y="2441418"/>
            <a:ext cx="9812572" cy="115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D190D-3A85-CB3D-5FB2-6D23E4C0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16" y="4499852"/>
            <a:ext cx="6324767" cy="68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4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43970-FC49-FAD9-49A7-5276FBC71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6022D6-9184-15C8-4EFF-06305EAB5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00" y="3976576"/>
            <a:ext cx="11041200" cy="2233423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Clr>
                <a:schemeClr val="tx2"/>
              </a:buClr>
              <a:buNone/>
            </a:pPr>
            <a:r>
              <a:rPr lang="en-US" sz="1800" b="1">
                <a:solidFill>
                  <a:schemeClr val="bg2">
                    <a:lumMod val="10000"/>
                  </a:schemeClr>
                </a:solidFill>
              </a:rPr>
              <a:t>Interpretation Points:</a:t>
            </a: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The LATE for "Reduced TP + AI" (0.075 </a:t>
            </a:r>
            <a:r>
              <a:rPr lang="en-US" sz="1800" err="1">
                <a:solidFill>
                  <a:schemeClr val="bg2">
                    <a:lumMod val="10000"/>
                  </a:schemeClr>
                </a:solidFill>
              </a:rPr>
              <a:t>sd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) is slightly larger and more significant than its OLS counterpart, suggesting OLS might have underestimated the effect for compliers. </a:t>
            </a: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The LATE for "Tailored AI" (0.042 </a:t>
            </a:r>
            <a:r>
              <a:rPr lang="en-US" sz="1800" err="1">
                <a:solidFill>
                  <a:schemeClr val="bg2">
                    <a:lumMod val="10000"/>
                  </a:schemeClr>
                </a:solidFill>
              </a:rPr>
              <a:t>sd</a:t>
            </a: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) is very similar to OLS, implying that for this arm, selection effects among completers might be less pronounced or net out regarding the LATE. </a:t>
            </a:r>
          </a:p>
          <a:p>
            <a:pPr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LATE identifies effects for a specific sub-population (compliers); differences from OLS can reflect both bias correction and estimation on different populations defined by compliance behavior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44AC51-A4DE-CFA6-C9FD-4BC30A609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ABCEE-8527-F9ED-17AC-9C922C4A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82FE1D-D766-5B03-F3F9-68E606E7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pc="-95"/>
              <a:t>Comparing Estimates: OLS (on Completers) vs. IV (LATE)</a:t>
            </a:r>
            <a:endParaRPr lang="en-US" sz="3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C8F5E-B8DE-C748-AB29-8917C9F07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51" y="1359036"/>
            <a:ext cx="10670897" cy="249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4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CCA4E1-C4EB-E2C6-11DE-5FC8EF96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DFEBA-DD4B-EB29-B446-E7E8F8F5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33E13-86E3-33E4-FC8F-4E624F6D1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99" y="1656000"/>
            <a:ext cx="11041199" cy="446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latin typeface="Times New Roman"/>
                <a:cs typeface="Times New Roman"/>
              </a:rPr>
              <a:t>Thanks!</a:t>
            </a:r>
          </a:p>
          <a:p>
            <a:pPr marL="0" indent="0">
              <a:buNone/>
            </a:pPr>
            <a:endParaRPr lang="en-US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latin typeface="Times New Roman"/>
                <a:cs typeface="Times New Roman"/>
              </a:rPr>
              <a:t>Jaime Polanco-Jimenez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latin typeface="Times New Roman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jaime.polancojimenez@kuleuven.be</a:t>
            </a:r>
            <a:r>
              <a:rPr lang="en-US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latin typeface="Times New Roman"/>
                <a:cs typeface="Times New Roman"/>
              </a:rPr>
              <a:t>+573002737490</a:t>
            </a:r>
            <a:endParaRPr 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latin typeface="Times New Roman"/>
                <a:cs typeface="Times New Roman"/>
              </a:rPr>
              <a:t>Kristof De Witte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kristof.dewitte@kuleuven.be</a:t>
            </a:r>
            <a:endParaRPr lang="en-US" dirty="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latin typeface="Times New Roman"/>
                <a:cs typeface="Times New Roman"/>
              </a:rPr>
              <a:t> </a:t>
            </a:r>
            <a:endParaRPr lang="en-US" sz="1600" dirty="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9DE8BF-7FA7-D132-56D1-EBF601F2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Impact of AI-Supported Learning on Financial Literacy: Evidence from a Randomized Controlled Trial</a:t>
            </a:r>
          </a:p>
        </p:txBody>
      </p:sp>
    </p:spTree>
    <p:extLst>
      <p:ext uri="{BB962C8B-B14F-4D97-AF65-F5344CB8AC3E}">
        <p14:creationId xmlns:p14="http://schemas.microsoft.com/office/powerpoint/2010/main" val="405134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86C82-7134-1D03-8B07-DDD00DE1D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C33C36-D629-7659-DB05-B166C4C29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122630"/>
            <a:ext cx="11041200" cy="4997370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2000" b="1">
                <a:solidFill>
                  <a:srgbClr val="0070C0"/>
                </a:solidFill>
              </a:rPr>
              <a:t>Question: 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Can Generative AI tools improve financial literacy outcomes in the Belgian secondary school context? </a:t>
            </a:r>
          </a:p>
          <a:p>
            <a:pPr marL="457200" lvl="1" indent="0">
              <a:buClr>
                <a:schemeClr val="tx2"/>
              </a:buClr>
              <a:buNone/>
            </a:pP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Is this effect different in the context of teacher shortages?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2000" b="1">
                <a:solidFill>
                  <a:srgbClr val="0070C0"/>
                </a:solidFill>
              </a:rPr>
              <a:t>Motivation: 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Financial literacy is crucial for economic well-being (Behrman et al., 2012), and interventions can influence student economic preferences (Sutter et al., 2020).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2000" b="1">
                <a:solidFill>
                  <a:srgbClr val="0070C0"/>
                </a:solidFill>
              </a:rPr>
              <a:t>How:</a:t>
            </a:r>
            <a:endParaRPr lang="en-US" sz="200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RCT identifying the causal effect of AI chatbots vs. a traditional learning path.</a:t>
            </a:r>
          </a:p>
          <a:p>
            <a:pPr lvl="2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Comparing: Control (Traditional Learning Path) vs. Treatment 1 (Reduced TLP + AI) vs. Treatment 2 (Tailored AI)</a:t>
            </a:r>
          </a:p>
          <a:p>
            <a:pPr lvl="2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Data from N=2236 students in Belgium that have started the learning path.</a:t>
            </a:r>
          </a:p>
          <a:p>
            <a:pPr marL="0" indent="0">
              <a:buClr>
                <a:schemeClr val="tx2"/>
              </a:buClr>
              <a:buNone/>
            </a:pPr>
            <a:r>
              <a:rPr lang="en-US" sz="2000" b="1">
                <a:solidFill>
                  <a:srgbClr val="0070C0"/>
                </a:solidFill>
              </a:rPr>
              <a:t>We find:</a:t>
            </a:r>
            <a:endParaRPr lang="en-US" sz="200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Main outcome: 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Increase </a:t>
            </a:r>
            <a:r>
              <a:rPr lang="en-US" sz="2000">
                <a:latin typeface="Tahoma"/>
                <a:cs typeface="Tahoma"/>
              </a:rPr>
              <a:t>0.07</a:t>
            </a:r>
            <a:r>
              <a:rPr lang="en-US" sz="2000" spc="25">
                <a:latin typeface="Tahoma"/>
                <a:cs typeface="Tahoma"/>
              </a:rPr>
              <a:t> </a:t>
            </a:r>
            <a:r>
              <a:rPr lang="en-US" sz="2000" err="1">
                <a:latin typeface="Tahoma"/>
                <a:cs typeface="Tahoma"/>
              </a:rPr>
              <a:t>sd</a:t>
            </a:r>
            <a:r>
              <a:rPr lang="en-US" sz="2000" spc="30">
                <a:latin typeface="Tahoma"/>
                <a:cs typeface="Tahoma"/>
              </a:rPr>
              <a:t> </a:t>
            </a:r>
            <a:r>
              <a:rPr lang="en-US" sz="2000">
                <a:latin typeface="Tahoma"/>
                <a:cs typeface="Tahoma"/>
              </a:rPr>
              <a:t>(T1) and 0.04</a:t>
            </a:r>
            <a:r>
              <a:rPr lang="en-US" sz="2000" spc="30">
                <a:latin typeface="Tahoma"/>
                <a:cs typeface="Tahoma"/>
              </a:rPr>
              <a:t> </a:t>
            </a:r>
            <a:r>
              <a:rPr lang="en-US" sz="2000" err="1">
                <a:latin typeface="Tahoma"/>
                <a:cs typeface="Tahoma"/>
              </a:rPr>
              <a:t>sd</a:t>
            </a:r>
            <a:r>
              <a:rPr lang="en-US" sz="2000" spc="25">
                <a:latin typeface="Tahoma"/>
                <a:cs typeface="Tahoma"/>
              </a:rPr>
              <a:t> </a:t>
            </a:r>
            <a:r>
              <a:rPr lang="en-US" sz="2000">
                <a:latin typeface="Tahoma"/>
                <a:cs typeface="Tahoma"/>
              </a:rPr>
              <a:t>(T2)</a:t>
            </a:r>
            <a:r>
              <a:rPr lang="en-US" sz="2000" spc="30">
                <a:latin typeface="Tahoma"/>
                <a:cs typeface="Tahoma"/>
              </a:rPr>
              <a:t> </a:t>
            </a:r>
            <a:r>
              <a:rPr lang="en-US" sz="2000">
                <a:latin typeface="Tahoma"/>
                <a:cs typeface="Tahoma"/>
              </a:rPr>
              <a:t>relative</a:t>
            </a:r>
            <a:r>
              <a:rPr lang="en-US" sz="2000" spc="25">
                <a:latin typeface="Tahoma"/>
                <a:cs typeface="Tahoma"/>
              </a:rPr>
              <a:t> </a:t>
            </a:r>
            <a:r>
              <a:rPr lang="en-US" sz="2000">
                <a:latin typeface="Tahoma"/>
                <a:cs typeface="Tahoma"/>
              </a:rPr>
              <a:t>to</a:t>
            </a:r>
            <a:r>
              <a:rPr lang="en-US" sz="2000" spc="30">
                <a:latin typeface="Tahoma"/>
                <a:cs typeface="Tahoma"/>
              </a:rPr>
              <a:t> </a:t>
            </a:r>
            <a:r>
              <a:rPr lang="en-US" sz="2000" spc="-10">
                <a:latin typeface="Tahoma"/>
                <a:cs typeface="Tahoma"/>
              </a:rPr>
              <a:t>Control.</a:t>
            </a:r>
            <a:r>
              <a:rPr lang="en-US" sz="2000">
                <a:latin typeface="Tahoma"/>
                <a:cs typeface="Tahoma"/>
              </a:rPr>
              <a:t> 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Psychosocial and Emotional Outcomes: 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AI is “as good as” the traditional path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Ø"/>
            </a:pPr>
            <a:endParaRPr lang="en-US" sz="20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A0C8-6F25-3E2A-CE7A-A616E7C6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8B83B77-AC8E-6DF5-F8CC-B7A46EEB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This paper</a:t>
            </a:r>
          </a:p>
        </p:txBody>
      </p:sp>
    </p:spTree>
    <p:extLst>
      <p:ext uri="{BB962C8B-B14F-4D97-AF65-F5344CB8AC3E}">
        <p14:creationId xmlns:p14="http://schemas.microsoft.com/office/powerpoint/2010/main" val="2051623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E45BA-70BA-6E0B-A2D3-FDE302DAF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568BB-A060-38D9-EA67-AB792FD12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F4E182-7147-87C8-01E3-0AFC05CE99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BD9A3-A464-252C-B8C2-36E79B41163A}"/>
              </a:ext>
            </a:extLst>
          </p:cNvPr>
          <p:cNvSpPr txBox="1"/>
          <p:nvPr/>
        </p:nvSpPr>
        <p:spPr>
          <a:xfrm>
            <a:off x="7902600" y="0"/>
            <a:ext cx="42894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A2A317-9702-D4F9-0862-F48F56794B66}"/>
              </a:ext>
            </a:extLst>
          </p:cNvPr>
          <p:cNvSpPr/>
          <p:nvPr/>
        </p:nvSpPr>
        <p:spPr>
          <a:xfrm>
            <a:off x="0" y="-5417"/>
            <a:ext cx="763524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800" dirty="0">
                <a:solidFill>
                  <a:srgbClr val="2F4D5D"/>
                </a:solidFill>
              </a:rPr>
              <a:t>Contribution</a:t>
            </a:r>
          </a:p>
        </p:txBody>
      </p:sp>
    </p:spTree>
    <p:extLst>
      <p:ext uri="{BB962C8B-B14F-4D97-AF65-F5344CB8AC3E}">
        <p14:creationId xmlns:p14="http://schemas.microsoft.com/office/powerpoint/2010/main" val="21534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D1DA5-7EE3-F391-8CA8-1A1BAEE6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34724C-0FD5-2A5C-4E63-2DC8B368C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3812293"/>
          </a:xfrm>
        </p:spPr>
        <p:txBody>
          <a:bodyPr>
            <a:normAutofit/>
          </a:bodyPr>
          <a:lstStyle/>
          <a:p>
            <a:pPr marL="0" indent="0">
              <a:buClr>
                <a:schemeClr val="tx2"/>
              </a:buClr>
              <a:buNone/>
            </a:pP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While general AI in education is a rapidly expanding field (</a:t>
            </a:r>
            <a:r>
              <a:rPr lang="en-US" sz="2000">
                <a:solidFill>
                  <a:srgbClr val="0070C0"/>
                </a:solidFill>
              </a:rPr>
              <a:t>e.g., Tlili et al., 2025; Wang et al., 2024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), key gaps remain.</a:t>
            </a:r>
          </a:p>
          <a:p>
            <a:pPr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Novelty: 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This study, to our knowledge, is the first to: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Investigate the causal impact of AI tools on financial literacy education.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Assess “Psychosocial and Emotional Outcomes”, → extending beyond typical 	academic measures in AIEd</a:t>
            </a:r>
            <a:r>
              <a:rPr lang="en-US" sz="2000" baseline="3000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 studies (</a:t>
            </a:r>
            <a:r>
              <a:rPr lang="en-US" sz="2000">
                <a:solidFill>
                  <a:srgbClr val="0070C0"/>
                </a:solidFill>
              </a:rPr>
              <a:t>Tlili et al., 2025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pPr lvl="1"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Provide such evidence from the Belgian secondary school system.</a:t>
            </a:r>
          </a:p>
          <a:p>
            <a:pPr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Tailored vs. Generic AI Chatbots: 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Moves beyond studying general chatbot efficacy (</a:t>
            </a:r>
            <a:r>
              <a:rPr lang="en-US" sz="2000">
                <a:solidFill>
                  <a:srgbClr val="0070C0"/>
                </a:solidFill>
              </a:rPr>
              <a:t>Wu and Yu, 2023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).→ hyper-tailored to the complex domain of the Belgian tax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27C7D-A791-A50B-68A1-243806D7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93909E-9556-B25A-908B-AA23B2B4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Contribution: Pioneering AI in Financial Literacy Education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07B8E-3E74-B057-C892-AC796290E3DE}"/>
              </a:ext>
            </a:extLst>
          </p:cNvPr>
          <p:cNvSpPr txBox="1"/>
          <p:nvPr/>
        </p:nvSpPr>
        <p:spPr>
          <a:xfrm>
            <a:off x="142592" y="5840668"/>
            <a:ext cx="6097508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aseline="30000">
                <a:latin typeface="Tahoma"/>
                <a:cs typeface="Tahoma"/>
              </a:rPr>
              <a:t>1</a:t>
            </a:r>
            <a:r>
              <a:rPr lang="en-US" sz="1050">
                <a:latin typeface="Tahoma"/>
                <a:cs typeface="Tahoma"/>
              </a:rPr>
              <a:t>Artificial</a:t>
            </a:r>
            <a:r>
              <a:rPr lang="en-US" sz="1050" spc="60">
                <a:latin typeface="Tahoma"/>
                <a:cs typeface="Tahoma"/>
              </a:rPr>
              <a:t> </a:t>
            </a:r>
            <a:r>
              <a:rPr lang="en-US" sz="1050" spc="-10">
                <a:latin typeface="Tahoma"/>
                <a:cs typeface="Tahoma"/>
              </a:rPr>
              <a:t>Intelligence</a:t>
            </a:r>
            <a:r>
              <a:rPr lang="en-US" sz="1050" spc="60">
                <a:latin typeface="Tahoma"/>
                <a:cs typeface="Tahoma"/>
              </a:rPr>
              <a:t> </a:t>
            </a:r>
            <a:r>
              <a:rPr lang="en-US" sz="1050">
                <a:latin typeface="Tahoma"/>
                <a:cs typeface="Tahoma"/>
              </a:rPr>
              <a:t>in</a:t>
            </a:r>
            <a:r>
              <a:rPr lang="en-US" sz="1050" spc="60">
                <a:latin typeface="Tahoma"/>
                <a:cs typeface="Tahoma"/>
              </a:rPr>
              <a:t> </a:t>
            </a:r>
            <a:r>
              <a:rPr lang="en-US" sz="1050">
                <a:latin typeface="Tahoma"/>
                <a:cs typeface="Tahoma"/>
              </a:rPr>
              <a:t>Education</a:t>
            </a:r>
            <a:r>
              <a:rPr lang="en-US" sz="1050" spc="65">
                <a:latin typeface="Tahoma"/>
                <a:cs typeface="Tahoma"/>
              </a:rPr>
              <a:t> </a:t>
            </a:r>
            <a:r>
              <a:rPr lang="en-US" sz="1050" spc="-10">
                <a:latin typeface="Tahoma"/>
                <a:cs typeface="Tahoma"/>
              </a:rPr>
              <a:t>(</a:t>
            </a:r>
            <a:r>
              <a:rPr lang="en-US" sz="1050" spc="-10" err="1">
                <a:latin typeface="Tahoma"/>
                <a:cs typeface="Tahoma"/>
              </a:rPr>
              <a:t>AIEd</a:t>
            </a:r>
            <a:r>
              <a:rPr lang="en-US" sz="1050" spc="-10">
                <a:latin typeface="Tahoma"/>
                <a:cs typeface="Tahoma"/>
              </a:rPr>
              <a:t>)</a:t>
            </a:r>
            <a:endParaRPr lang="en-US" sz="1050">
              <a:latin typeface="Tahoma"/>
              <a:cs typeface="Tahoma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3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60A1-DB65-44A3-5551-A40FCBC35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6EA851-5B70-E044-3BED-A6C9A8074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3975255"/>
          </a:xfrm>
        </p:spPr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Quantifying Impact: 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Provides clear, statistically significant effect sizes (0.04-0.07 </a:t>
            </a:r>
            <a:r>
              <a:rPr lang="en-US" sz="2000" err="1">
                <a:solidFill>
                  <a:schemeClr val="bg2">
                    <a:lumMod val="10000"/>
                  </a:schemeClr>
                </a:solidFill>
              </a:rPr>
              <a:t>sd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). This enhances the evidence base in a field where precise impact quantification of AI interventions can often be limited.</a:t>
            </a:r>
          </a:p>
          <a:p>
            <a:pPr>
              <a:buClr>
                <a:schemeClr val="tx2"/>
              </a:buClr>
              <a:buFont typeface="Wingdings" pitchFamily="2" charset="2"/>
              <a:buChar char="Ø"/>
            </a:pPr>
            <a:r>
              <a:rPr lang="en-US" sz="2000" b="1">
                <a:solidFill>
                  <a:schemeClr val="bg2">
                    <a:lumMod val="10000"/>
                  </a:schemeClr>
                </a:solidFill>
              </a:rPr>
              <a:t>Beyond Academic Scores: </a:t>
            </a:r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Provides a holistic view by measuring impacts on motivation, self-regulation, and engagement, extending beyond typical academic outcome measures.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F7D78-F44C-6A9B-A0D2-55AB78BD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9E81BA-632C-43F9-90E5-A2DE5565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pc="-100"/>
              <a:t>Contribution:</a:t>
            </a:r>
            <a:r>
              <a:rPr lang="en-US" sz="3200" spc="75"/>
              <a:t> </a:t>
            </a:r>
            <a:r>
              <a:rPr lang="en-US" sz="3200" spc="-125"/>
              <a:t>Methodological</a:t>
            </a:r>
            <a:r>
              <a:rPr lang="en-US" sz="3200" spc="25"/>
              <a:t> </a:t>
            </a:r>
            <a:r>
              <a:rPr lang="en-US" sz="3200" spc="-130"/>
              <a:t>Rigor</a:t>
            </a:r>
            <a:r>
              <a:rPr lang="en-US" sz="3200" spc="30"/>
              <a:t> </a:t>
            </a:r>
            <a:r>
              <a:rPr lang="en-US" sz="3200"/>
              <a:t>&amp;</a:t>
            </a:r>
            <a:r>
              <a:rPr lang="en-US" sz="3200" spc="5"/>
              <a:t> </a:t>
            </a:r>
            <a:r>
              <a:rPr lang="en-US" sz="3200" spc="-155"/>
              <a:t>Nuanced</a:t>
            </a:r>
            <a:r>
              <a:rPr lang="en-US" sz="3200" spc="35"/>
              <a:t> </a:t>
            </a:r>
            <a:r>
              <a:rPr lang="en-US" sz="3200" spc="-110"/>
              <a:t>Investigation</a:t>
            </a:r>
            <a:endParaRPr lang="en-US" sz="3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FF551F-0D66-5C07-3CAA-3C9A0E2521D6}"/>
              </a:ext>
            </a:extLst>
          </p:cNvPr>
          <p:cNvSpPr txBox="1"/>
          <p:nvPr/>
        </p:nvSpPr>
        <p:spPr>
          <a:xfrm>
            <a:off x="142592" y="5840668"/>
            <a:ext cx="6097508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aseline="30000">
                <a:latin typeface="Tahoma"/>
                <a:cs typeface="Tahoma"/>
              </a:rPr>
              <a:t>1</a:t>
            </a:r>
            <a:r>
              <a:rPr lang="en-US" sz="1050">
                <a:latin typeface="Tahoma"/>
                <a:cs typeface="Tahoma"/>
              </a:rPr>
              <a:t>Artificial</a:t>
            </a:r>
            <a:r>
              <a:rPr lang="en-US" sz="1050" spc="60">
                <a:latin typeface="Tahoma"/>
                <a:cs typeface="Tahoma"/>
              </a:rPr>
              <a:t> </a:t>
            </a:r>
            <a:r>
              <a:rPr lang="en-US" sz="1050" spc="-10">
                <a:latin typeface="Tahoma"/>
                <a:cs typeface="Tahoma"/>
              </a:rPr>
              <a:t>Intelligence</a:t>
            </a:r>
            <a:r>
              <a:rPr lang="en-US" sz="1050" spc="60">
                <a:latin typeface="Tahoma"/>
                <a:cs typeface="Tahoma"/>
              </a:rPr>
              <a:t> </a:t>
            </a:r>
            <a:r>
              <a:rPr lang="en-US" sz="1050">
                <a:latin typeface="Tahoma"/>
                <a:cs typeface="Tahoma"/>
              </a:rPr>
              <a:t>in</a:t>
            </a:r>
            <a:r>
              <a:rPr lang="en-US" sz="1050" spc="60">
                <a:latin typeface="Tahoma"/>
                <a:cs typeface="Tahoma"/>
              </a:rPr>
              <a:t> </a:t>
            </a:r>
            <a:r>
              <a:rPr lang="en-US" sz="1050">
                <a:latin typeface="Tahoma"/>
                <a:cs typeface="Tahoma"/>
              </a:rPr>
              <a:t>Education</a:t>
            </a:r>
            <a:r>
              <a:rPr lang="en-US" sz="1050" spc="65">
                <a:latin typeface="Tahoma"/>
                <a:cs typeface="Tahoma"/>
              </a:rPr>
              <a:t> </a:t>
            </a:r>
            <a:r>
              <a:rPr lang="en-US" sz="1050" spc="-10">
                <a:latin typeface="Tahoma"/>
                <a:cs typeface="Tahoma"/>
              </a:rPr>
              <a:t>(</a:t>
            </a:r>
            <a:r>
              <a:rPr lang="en-US" sz="1050" spc="-10" err="1">
                <a:latin typeface="Tahoma"/>
                <a:cs typeface="Tahoma"/>
              </a:rPr>
              <a:t>AIEd</a:t>
            </a:r>
            <a:r>
              <a:rPr lang="en-US" sz="1050" spc="-10">
                <a:latin typeface="Tahoma"/>
                <a:cs typeface="Tahoma"/>
              </a:rPr>
              <a:t>)</a:t>
            </a:r>
            <a:endParaRPr lang="en-US" sz="1050">
              <a:latin typeface="Tahoma"/>
              <a:cs typeface="Tahoma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2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17A06D-06BB-A730-75AD-14755D309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15CFB-EAFD-D7E9-578F-30FFAAF9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Faculty, department, unit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D00FD-3D46-1815-468A-5E6BF7437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003D14-97FB-0F85-2BA9-34D5F1FB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0E98FC6E-77A0-0DEC-9D48-1949BD57388B}"/>
              </a:ext>
            </a:extLst>
          </p:cNvPr>
          <p:cNvSpPr txBox="1">
            <a:spLocks/>
          </p:cNvSpPr>
          <p:nvPr/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defPPr>
              <a:defRPr lang="nl-NL"/>
            </a:defPPr>
            <a:lvl1pPr marL="0" algn="r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Faculty, department, unit ...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003A4DE-2155-37A1-DB87-18B03F0C3179}"/>
              </a:ext>
            </a:extLst>
          </p:cNvPr>
          <p:cNvSpPr txBox="1">
            <a:spLocks/>
          </p:cNvSpPr>
          <p:nvPr/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l-NL"/>
            </a:defPPr>
            <a:lvl1pPr marL="0" algn="l" defTabSz="914400" rtl="0" eaLnBrk="1" latinLnBrk="0" hangingPunct="1">
              <a:defRPr sz="1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297500-7527-634B-90F4-69D0994C32B4}" type="slidenum">
              <a:rPr lang="nl-NL" smtClean="0"/>
              <a:pPr/>
              <a:t>7</a:t>
            </a:fld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EB2E6-053B-9B75-58D0-E4D3A55FEB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0FEC18-5CEA-3517-D3CB-9F29C40B5C81}"/>
              </a:ext>
            </a:extLst>
          </p:cNvPr>
          <p:cNvSpPr txBox="1"/>
          <p:nvPr/>
        </p:nvSpPr>
        <p:spPr>
          <a:xfrm>
            <a:off x="8211240" y="0"/>
            <a:ext cx="398076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04D4F3-7022-1950-856A-CFC2034853D3}"/>
              </a:ext>
            </a:extLst>
          </p:cNvPr>
          <p:cNvSpPr/>
          <p:nvPr/>
        </p:nvSpPr>
        <p:spPr>
          <a:xfrm>
            <a:off x="0" y="-5417"/>
            <a:ext cx="7635240" cy="6858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800">
                <a:solidFill>
                  <a:srgbClr val="2F4D5D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19799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E06F4C-F8F1-F961-9D76-55BAAC07E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8A4E7-260D-BB6A-33B2-413C0267E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0C6FB9-3AE5-6670-4471-99685CC7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A Multifaceted Picture (Summary of Evidence)</a:t>
            </a:r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B0E87E7B-CE16-EB91-D6A3-DB11DF94376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78052" y="1376118"/>
            <a:ext cx="7235895" cy="446405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19C03D7C-3452-49EC-0A7D-7DC77270BCA9}"/>
              </a:ext>
            </a:extLst>
          </p:cNvPr>
          <p:cNvSpPr txBox="1"/>
          <p:nvPr/>
        </p:nvSpPr>
        <p:spPr>
          <a:xfrm>
            <a:off x="212369" y="5857251"/>
            <a:ext cx="11827231" cy="3558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spcBef>
                <a:spcPts val="135"/>
              </a:spcBef>
            </a:pPr>
            <a:r>
              <a:rPr sz="1100">
                <a:latin typeface="+mj-lt"/>
                <a:cs typeface="Tahoma"/>
              </a:rPr>
              <a:t>The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sample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size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of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732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was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determined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by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a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power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analysis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 spc="60">
                <a:latin typeface="+mj-lt"/>
                <a:cs typeface="Tahoma"/>
              </a:rPr>
              <a:t>(</a:t>
            </a:r>
            <a:r>
              <a:rPr sz="1100" i="1" spc="60">
                <a:latin typeface="+mj-lt"/>
                <a:cs typeface="Verdana"/>
              </a:rPr>
              <a:t>α</a:t>
            </a:r>
            <a:r>
              <a:rPr sz="1100" i="1" spc="-15">
                <a:latin typeface="+mj-lt"/>
                <a:cs typeface="Verdana"/>
              </a:rPr>
              <a:t> </a:t>
            </a:r>
            <a:r>
              <a:rPr sz="1100" spc="254">
                <a:latin typeface="+mj-lt"/>
                <a:cs typeface="Palatino Linotype"/>
              </a:rPr>
              <a:t>=</a:t>
            </a:r>
            <a:r>
              <a:rPr sz="1100" spc="50">
                <a:latin typeface="+mj-lt"/>
                <a:cs typeface="Palatino Linotype"/>
              </a:rPr>
              <a:t> </a:t>
            </a:r>
            <a:r>
              <a:rPr sz="1100">
                <a:latin typeface="+mj-lt"/>
                <a:cs typeface="Palatino Linotype"/>
              </a:rPr>
              <a:t>0</a:t>
            </a:r>
            <a:r>
              <a:rPr sz="1100" i="1">
                <a:latin typeface="+mj-lt"/>
                <a:cs typeface="Verdana"/>
              </a:rPr>
              <a:t>.</a:t>
            </a:r>
            <a:r>
              <a:rPr sz="1100">
                <a:latin typeface="+mj-lt"/>
                <a:cs typeface="Palatino Linotype"/>
              </a:rPr>
              <a:t>05</a:t>
            </a:r>
            <a:r>
              <a:rPr sz="1100">
                <a:latin typeface="+mj-lt"/>
                <a:cs typeface="Tahoma"/>
              </a:rPr>
              <a:t>,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power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 spc="50">
                <a:latin typeface="+mj-lt"/>
                <a:cs typeface="Tahoma"/>
              </a:rPr>
              <a:t>=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0.80),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assuming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a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medium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effect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size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(Cohen’s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d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 spc="50">
                <a:latin typeface="+mj-lt"/>
                <a:cs typeface="Tahoma"/>
              </a:rPr>
              <a:t>=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0.2)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for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the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primary</a:t>
            </a:r>
            <a:r>
              <a:rPr sz="1100" spc="50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outcome:</a:t>
            </a:r>
            <a:r>
              <a:rPr sz="1100" spc="7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the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post-</a:t>
            </a:r>
            <a:r>
              <a:rPr sz="1100">
                <a:latin typeface="+mj-lt"/>
                <a:cs typeface="Tahoma"/>
              </a:rPr>
              <a:t>test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score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difference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 spc="-20">
                <a:latin typeface="+mj-lt"/>
                <a:cs typeface="Tahoma"/>
              </a:rPr>
              <a:t>between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the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combined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AI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groups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and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the</a:t>
            </a:r>
            <a:r>
              <a:rPr sz="1100" spc="10">
                <a:latin typeface="+mj-lt"/>
                <a:cs typeface="Tahoma"/>
              </a:rPr>
              <a:t> </a:t>
            </a:r>
            <a:r>
              <a:rPr sz="1100">
                <a:latin typeface="+mj-lt"/>
                <a:cs typeface="Tahoma"/>
              </a:rPr>
              <a:t>control</a:t>
            </a:r>
            <a:r>
              <a:rPr sz="1100" spc="5">
                <a:latin typeface="+mj-lt"/>
                <a:cs typeface="Tahoma"/>
              </a:rPr>
              <a:t> </a:t>
            </a:r>
            <a:r>
              <a:rPr sz="1100" spc="-10">
                <a:latin typeface="+mj-lt"/>
                <a:cs typeface="Tahoma"/>
              </a:rPr>
              <a:t>group.</a:t>
            </a:r>
            <a:endParaRPr sz="1100">
              <a:latin typeface="+mj-lt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8390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F176F2-8392-F229-74BC-5B88B654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A16F9-A2F2-AE9A-B2D9-815E4591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6643FF-DEAF-2917-EBBB-3B058E8D0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Treatment Group 1: AI – Supplemented Traditional Materials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5524A-F521-84B8-FA9B-7D954A1E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33" y="1596691"/>
            <a:ext cx="5182259" cy="29765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571297-4F17-A45F-9C69-8507D6EA64E7}"/>
              </a:ext>
            </a:extLst>
          </p:cNvPr>
          <p:cNvSpPr txBox="1"/>
          <p:nvPr/>
        </p:nvSpPr>
        <p:spPr>
          <a:xfrm>
            <a:off x="6033600" y="3195873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+</a:t>
            </a:r>
            <a:endParaRPr lang="en-US">
              <a:solidFill>
                <a:srgbClr val="0070C0"/>
              </a:solidFill>
            </a:endParaRPr>
          </a:p>
        </p:txBody>
      </p:sp>
      <p:pic>
        <p:nvPicPr>
          <p:cNvPr id="22" name="Screen Recording 2025-05-22 at 2.21.03 PM.mov">
            <a:hlinkClick r:id="" action="ppaction://media"/>
            <a:extLst>
              <a:ext uri="{FF2B5EF4-FFF2-40B4-BE49-F238E27FC236}">
                <a16:creationId xmlns:a16="http://schemas.microsoft.com/office/drawing/2014/main" id="{A0D3A420-72F7-AAFA-924C-7D7BC45FD1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37.552"/>
                  <p14:fade in="12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6919" y="1853232"/>
            <a:ext cx="5351393" cy="37317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8BE656-385A-157E-7DED-843EB50E6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80" y="1853232"/>
            <a:ext cx="4934862" cy="278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31A270-8D7F-D32B-8666-A43055A6D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91" y="2109292"/>
            <a:ext cx="4987050" cy="27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9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709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Application>Microsoft Office PowerPoint</Application>
  <PresentationFormat>Widescreen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KU Leuven</vt:lpstr>
      <vt:lpstr>KU Leuven Sedes</vt:lpstr>
      <vt:lpstr>The Impact of AI-Supported Learning on Financial Literacy: Evidence from a Randomized Controlled Trial </vt:lpstr>
      <vt:lpstr>Outline</vt:lpstr>
      <vt:lpstr>This paper</vt:lpstr>
      <vt:lpstr>PowerPoint Presentation</vt:lpstr>
      <vt:lpstr>Contribution: Pioneering AI in Financial Literacy Education</vt:lpstr>
      <vt:lpstr>Contribution: Methodological Rigor &amp; Nuanced Investigation</vt:lpstr>
      <vt:lpstr>PowerPoint Presentation</vt:lpstr>
      <vt:lpstr>A Multifaceted Picture (Summary of Evidence)</vt:lpstr>
      <vt:lpstr>Treatment Group 1: AI – Supplemented Traditional Materials </vt:lpstr>
      <vt:lpstr>Treatment Group 2: Tailored AI</vt:lpstr>
      <vt:lpstr>PowerPoint Presentation</vt:lpstr>
      <vt:lpstr>Randomization Check: Baseline Score Balance</vt:lpstr>
      <vt:lpstr>Baseline Outcomes Balance</vt:lpstr>
      <vt:lpstr>Baseline Characteristics: Gender Balance</vt:lpstr>
      <vt:lpstr>Baseline Characteristics: Learning Style (Murford) Balance</vt:lpstr>
      <vt:lpstr>Baseline Balance: Categorical Variables</vt:lpstr>
      <vt:lpstr>PowerPoint Presentation</vt:lpstr>
      <vt:lpstr>Main Result - Gained Learning</vt:lpstr>
      <vt:lpstr>Motivation, Self-Regulation, and Engagement Results</vt:lpstr>
      <vt:lpstr>Main Result - Efficiency</vt:lpstr>
      <vt:lpstr>PowerPoint Presentation</vt:lpstr>
      <vt:lpstr>Schools with Teacher Shortages - Gained Learning</vt:lpstr>
      <vt:lpstr>PowerPoint Presentation</vt:lpstr>
      <vt:lpstr>The Challenge of Attrition in RCTs </vt:lpstr>
      <vt:lpstr>Attrition Check: Evidence of Selection on Pre-Treatment Characteristics</vt:lpstr>
      <vt:lpstr>The IV Mechanism: Two-Stage Least Squares (2SLS)</vt:lpstr>
      <vt:lpstr>Comparing Estimates: OLS (on Completers) vs. IV (LATE)</vt:lpstr>
      <vt:lpstr>The Impact of AI-Supported Learning on Financial Literacy: Evidence from a Randomized Controlled Trial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14</cp:revision>
  <dcterms:created xsi:type="dcterms:W3CDTF">2022-11-30T14:47:09Z</dcterms:created>
  <dcterms:modified xsi:type="dcterms:W3CDTF">2025-06-24T15:11:23Z</dcterms:modified>
</cp:coreProperties>
</file>